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3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8B00B-C305-42F9-91A5-DE2237EE1BC3}" type="datetimeFigureOut">
              <a:rPr lang="en-US" smtClean="0"/>
              <a:t>1/16/22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EE932-CE78-4C02-BD86-F3B256A46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7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66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4538" indent="-285750" defTabSz="9366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6175" indent="-228600" defTabSz="9366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4963" indent="-228600" defTabSz="9366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62163" indent="-228600" defTabSz="9366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9363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6563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33763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90963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366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426CC9D-1F90-424A-8066-AA3BDA5D7C7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662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38163" y="677863"/>
            <a:ext cx="6027737" cy="3390900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611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667" y="1905001"/>
            <a:ext cx="10242551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666" y="4344989"/>
            <a:ext cx="10242551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524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96706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" y="6238876"/>
            <a:ext cx="12192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842686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347237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21359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59202C9-3463-46C8-9585-4AECF1DF6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742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717464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7194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12875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5609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411553"/>
            <a:ext cx="54864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1553"/>
            <a:ext cx="54864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69819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57802"/>
            <a:ext cx="54864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999" y="2174875"/>
            <a:ext cx="54864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642" y="1757802"/>
            <a:ext cx="548935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490632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3508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119796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70976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620912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1412875"/>
            <a:ext cx="11176000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690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448800" y="0"/>
          <a:ext cx="2743200" cy="5181600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537834746"/>
                    </a:ext>
                  </a:extLst>
                </a:gridCol>
              </a:tblGrid>
              <a:tr h="518160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2000" u="sng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i="1" u="none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Looking</a:t>
                      </a:r>
                      <a:r>
                        <a:rPr lang="en-US" altLang="en-US" sz="2000" i="1" u="none" baseline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ahead…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2000" i="1" u="none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u="none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 Election Slate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2000" b="1" u="none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en-US" sz="2000" b="1" u="none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Vice Chair </a:t>
                      </a:r>
                      <a:r>
                        <a:rPr lang="en-US" altLang="en-US" sz="2000" b="1" i="1" u="none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(Academic)</a:t>
                      </a:r>
                      <a:endParaRPr lang="en-US" altLang="en-US" sz="2000" b="1" u="none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en-US" sz="2000" b="1" u="none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en-US" sz="2000" b="1" u="none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Treasurer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en-US" sz="2000" b="1" u="none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en-US" sz="2000" b="1" u="none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Councilor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en-US" sz="2000" b="1" u="none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en-US" sz="2000" b="1" u="none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Alternate</a:t>
                      </a:r>
                      <a:r>
                        <a:rPr lang="en-US" altLang="en-US" sz="2000" b="1" u="none" baseline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en-US" sz="2000" b="1" u="none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Councilor</a:t>
                      </a:r>
                    </a:p>
                  </a:txBody>
                  <a:tcPr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69804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967522"/>
                  </a:ext>
                </a:extLst>
              </a:tr>
            </a:tbl>
          </a:graphicData>
        </a:graphic>
      </p:graphicFrame>
      <p:sp>
        <p:nvSpPr>
          <p:cNvPr id="21" name="Line 9"/>
          <p:cNvSpPr>
            <a:spLocks noChangeShapeType="1"/>
          </p:cNvSpPr>
          <p:nvPr/>
        </p:nvSpPr>
        <p:spPr bwMode="auto">
          <a:xfrm rot="16200000" flipH="1">
            <a:off x="2819595" y="-681787"/>
            <a:ext cx="0" cy="3504815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508" name="Rectangle 7"/>
          <p:cNvSpPr>
            <a:spLocks noChangeArrowheads="1"/>
          </p:cNvSpPr>
          <p:nvPr/>
        </p:nvSpPr>
        <p:spPr bwMode="auto">
          <a:xfrm>
            <a:off x="1143386" y="384820"/>
            <a:ext cx="6629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POLY Elections</a:t>
            </a:r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152402" y="1406128"/>
            <a:ext cx="4419598" cy="467820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2021 Election Results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Nomination Team: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Sarah and Mike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Congratulations!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Vice Chair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-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Dawanne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Poree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Army Research Lab	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Member-At-Large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- Kat Knauer, NREL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Councilor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- Mary Ann Meador, NASA GRC (retired)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Alternate Councilor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-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Yoan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Simon, Univ. of Southern Miss.</a:t>
            </a:r>
          </a:p>
        </p:txBody>
      </p:sp>
      <p:pic>
        <p:nvPicPr>
          <p:cNvPr id="21512" name="Picture 9" descr="C:\Users\KM\AppData\Local\Microsoft\Windows\Temporary Internet Files\Content.IE5\7KHO0WGE\MP900384726[1]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31608">
            <a:off x="300424" y="384820"/>
            <a:ext cx="76676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4982819" y="275251"/>
            <a:ext cx="4343389" cy="61093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85900" algn="l"/>
              </a:tabLst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2022 Election Slate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85900" algn="l"/>
              </a:tabLst>
              <a:defRPr/>
            </a:pP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Nomination Team: Mike and Andrea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85900" algn="l"/>
              </a:tabLst>
              <a:defRPr/>
            </a:pP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85900" algn="l"/>
              </a:tabLst>
              <a:defRPr/>
            </a:pPr>
            <a:endParaRPr kumimoji="0" lang="en-US" sz="1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Vice Chair: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(Industrial)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Laura Stratton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Michael Hunt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Secretary: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(Currently E.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Berda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Justin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Kennemur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Mark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Grinstaff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8288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Jessica Kramer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Councilor: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(Currently Beers)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✓</a:t>
            </a:r>
          </a:p>
          <a:p>
            <a:pPr marL="182880" marR="0" lvl="0" indent="0" algn="l" defTabSz="914400" rtl="0" eaLnBrk="1" fontAlgn="auto" latinLnBrk="0" hangingPunct="1">
              <a:lnSpc>
                <a:spcPct val="100000"/>
              </a:lnSpc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Erin Murphy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Councilors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(Currently Tew)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✓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Mark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Dadmun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Alt. Councilors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(Currently Costanzo)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✓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Bradley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Rodier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Alt. Councilors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(Currently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Pentzer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✓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Tiffany Williams (NASA)</a:t>
            </a:r>
          </a:p>
          <a:p>
            <a:pPr marL="18288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Erin Murphy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448800" y="4267201"/>
            <a:ext cx="2743200" cy="25908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anchor="ctr" anchorCtr="0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795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669 votes submitted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7950" algn="l"/>
              </a:tabLst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795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20.4% of total voting body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7950" algn="l"/>
              </a:tabLst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795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$3,206 Cost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724400" y="1406128"/>
            <a:ext cx="0" cy="521208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" name="Rounded Rectangle 2"/>
          <p:cNvSpPr/>
          <p:nvPr/>
        </p:nvSpPr>
        <p:spPr bwMode="auto">
          <a:xfrm>
            <a:off x="5562600" y="914400"/>
            <a:ext cx="3352799" cy="50712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09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NAMES TO CONSIDER?</a:t>
            </a:r>
          </a:p>
        </p:txBody>
      </p:sp>
    </p:spTree>
    <p:extLst>
      <p:ext uri="{BB962C8B-B14F-4D97-AF65-F5344CB8AC3E}">
        <p14:creationId xmlns:p14="http://schemas.microsoft.com/office/powerpoint/2010/main" val="142990086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itle of Presentation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175</Words>
  <Application>Microsoft Macintosh PowerPoint</Application>
  <PresentationFormat>Widescreen</PresentationFormat>
  <Paragraphs>56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Title of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Black, Carlee</dc:creator>
  <cp:keywords/>
  <dc:description/>
  <cp:lastModifiedBy>Michael Meador</cp:lastModifiedBy>
  <cp:revision>8</cp:revision>
  <dcterms:created xsi:type="dcterms:W3CDTF">2022-01-05T19:55:31Z</dcterms:created>
  <dcterms:modified xsi:type="dcterms:W3CDTF">2022-01-16T14:52:53Z</dcterms:modified>
  <cp:category/>
</cp:coreProperties>
</file>