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2" r:id="rId2"/>
    <p:sldMasterId id="2147483673" r:id="rId3"/>
  </p:sldMasterIdLst>
  <p:sldIdLst>
    <p:sldId id="258" r:id="rId4"/>
    <p:sldId id="265" r:id="rId5"/>
    <p:sldId id="260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005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30DCC1-52DF-7A4A-A2D8-F846A961A388}" v="40" dt="2025-08-11T18:41:30.4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8" autoAdjust="0"/>
    <p:restoredTop sz="96327"/>
  </p:normalViewPr>
  <p:slideViewPr>
    <p:cSldViewPr snapToGrid="0">
      <p:cViewPr varScale="1">
        <p:scale>
          <a:sx n="119" d="100"/>
          <a:sy n="119" d="100"/>
        </p:scale>
        <p:origin x="7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ing Yang" userId="403a7ec5-2670-4e67-8144-ea4dd3ecc06a" providerId="ADAL" clId="{4F30DCC1-52DF-7A4A-A2D8-F846A961A388}"/>
    <pc:docChg chg="undo custSel addSld delSld modSld sldOrd delMainMaster modMainMaster">
      <pc:chgData name="Ying Yang" userId="403a7ec5-2670-4e67-8144-ea4dd3ecc06a" providerId="ADAL" clId="{4F30DCC1-52DF-7A4A-A2D8-F846A961A388}" dt="2025-08-11T18:41:30.453" v="3736"/>
      <pc:docMkLst>
        <pc:docMk/>
      </pc:docMkLst>
      <pc:sldChg chg="addSp delSp modSp mod modClrScheme chgLayout">
        <pc:chgData name="Ying Yang" userId="403a7ec5-2670-4e67-8144-ea4dd3ecc06a" providerId="ADAL" clId="{4F30DCC1-52DF-7A4A-A2D8-F846A961A388}" dt="2025-08-11T18:19:18.742" v="3482" actId="403"/>
        <pc:sldMkLst>
          <pc:docMk/>
          <pc:sldMk cId="2609513301" sldId="258"/>
        </pc:sldMkLst>
        <pc:spChg chg="mod ord">
          <ac:chgData name="Ying Yang" userId="403a7ec5-2670-4e67-8144-ea4dd3ecc06a" providerId="ADAL" clId="{4F30DCC1-52DF-7A4A-A2D8-F846A961A388}" dt="2025-08-11T17:21:44.825" v="1755" actId="2711"/>
          <ac:spMkLst>
            <pc:docMk/>
            <pc:sldMk cId="2609513301" sldId="258"/>
            <ac:spMk id="2" creationId="{9781D278-28AD-4383-82F8-929245C973C1}"/>
          </ac:spMkLst>
        </pc:spChg>
        <pc:spChg chg="mod ord">
          <ac:chgData name="Ying Yang" userId="403a7ec5-2670-4e67-8144-ea4dd3ecc06a" providerId="ADAL" clId="{4F30DCC1-52DF-7A4A-A2D8-F846A961A388}" dt="2025-08-11T18:19:18.742" v="3482" actId="403"/>
          <ac:spMkLst>
            <pc:docMk/>
            <pc:sldMk cId="2609513301" sldId="258"/>
            <ac:spMk id="3" creationId="{ED34CCA1-AC15-4C8A-AC77-78A8AC76EC56}"/>
          </ac:spMkLst>
        </pc:spChg>
        <pc:spChg chg="add del mod">
          <ac:chgData name="Ying Yang" userId="403a7ec5-2670-4e67-8144-ea4dd3ecc06a" providerId="ADAL" clId="{4F30DCC1-52DF-7A4A-A2D8-F846A961A388}" dt="2025-08-11T16:47:30.003" v="229" actId="478"/>
          <ac:spMkLst>
            <pc:docMk/>
            <pc:sldMk cId="2609513301" sldId="258"/>
            <ac:spMk id="5" creationId="{1BDB2650-EEA6-3B33-323F-8BAFE2EB44EF}"/>
          </ac:spMkLst>
        </pc:spChg>
        <pc:spChg chg="del">
          <ac:chgData name="Ying Yang" userId="403a7ec5-2670-4e67-8144-ea4dd3ecc06a" providerId="ADAL" clId="{4F30DCC1-52DF-7A4A-A2D8-F846A961A388}" dt="2025-08-11T16:43:17.917" v="57" actId="478"/>
          <ac:spMkLst>
            <pc:docMk/>
            <pc:sldMk cId="2609513301" sldId="258"/>
            <ac:spMk id="6" creationId="{39859773-E71F-5239-ADF2-59ACFFF4F9B9}"/>
          </ac:spMkLst>
        </pc:spChg>
        <pc:picChg chg="mod">
          <ac:chgData name="Ying Yang" userId="403a7ec5-2670-4e67-8144-ea4dd3ecc06a" providerId="ADAL" clId="{4F30DCC1-52DF-7A4A-A2D8-F846A961A388}" dt="2025-08-11T18:15:25.139" v="3331" actId="1076"/>
          <ac:picMkLst>
            <pc:docMk/>
            <pc:sldMk cId="2609513301" sldId="258"/>
            <ac:picMk id="4" creationId="{CD51CB05-B706-18A4-9BD1-A1F296EB0949}"/>
          </ac:picMkLst>
        </pc:picChg>
        <pc:cxnChg chg="del">
          <ac:chgData name="Ying Yang" userId="403a7ec5-2670-4e67-8144-ea4dd3ecc06a" providerId="ADAL" clId="{4F30DCC1-52DF-7A4A-A2D8-F846A961A388}" dt="2025-08-11T16:42:36.496" v="10" actId="478"/>
          <ac:cxnSpMkLst>
            <pc:docMk/>
            <pc:sldMk cId="2609513301" sldId="258"/>
            <ac:cxnSpMk id="7" creationId="{4CCEB1F7-DF0B-65A9-22B4-EE616DEE9960}"/>
          </ac:cxnSpMkLst>
        </pc:cxnChg>
      </pc:sldChg>
      <pc:sldChg chg="addSp delSp modSp del mod modClrScheme chgLayout">
        <pc:chgData name="Ying Yang" userId="403a7ec5-2670-4e67-8144-ea4dd3ecc06a" providerId="ADAL" clId="{4F30DCC1-52DF-7A4A-A2D8-F846A961A388}" dt="2025-08-11T17:32:26.660" v="2331" actId="2696"/>
        <pc:sldMkLst>
          <pc:docMk/>
          <pc:sldMk cId="4164347416" sldId="259"/>
        </pc:sldMkLst>
        <pc:spChg chg="add del mod ord">
          <ac:chgData name="Ying Yang" userId="403a7ec5-2670-4e67-8144-ea4dd3ecc06a" providerId="ADAL" clId="{4F30DCC1-52DF-7A4A-A2D8-F846A961A388}" dt="2025-08-11T16:59:42.260" v="989" actId="478"/>
          <ac:spMkLst>
            <pc:docMk/>
            <pc:sldMk cId="4164347416" sldId="259"/>
            <ac:spMk id="2" creationId="{29219E2E-39E9-D626-AF6C-5CBAF9F6F808}"/>
          </ac:spMkLst>
        </pc:spChg>
        <pc:spChg chg="mod ord">
          <ac:chgData name="Ying Yang" userId="403a7ec5-2670-4e67-8144-ea4dd3ecc06a" providerId="ADAL" clId="{4F30DCC1-52DF-7A4A-A2D8-F846A961A388}" dt="2025-08-11T16:42:20.935" v="9"/>
          <ac:spMkLst>
            <pc:docMk/>
            <pc:sldMk cId="4164347416" sldId="259"/>
            <ac:spMk id="5" creationId="{9039E545-33F3-B96E-1970-0DD344CB2F4C}"/>
          </ac:spMkLst>
        </pc:spChg>
        <pc:spChg chg="del">
          <ac:chgData name="Ying Yang" userId="403a7ec5-2670-4e67-8144-ea4dd3ecc06a" providerId="ADAL" clId="{4F30DCC1-52DF-7A4A-A2D8-F846A961A388}" dt="2025-08-11T16:59:40.523" v="988" actId="478"/>
          <ac:spMkLst>
            <pc:docMk/>
            <pc:sldMk cId="4164347416" sldId="259"/>
            <ac:spMk id="8" creationId="{C705B2BF-BA57-CF68-168F-C8CAECE192CD}"/>
          </ac:spMkLst>
        </pc:spChg>
        <pc:spChg chg="del">
          <ac:chgData name="Ying Yang" userId="403a7ec5-2670-4e67-8144-ea4dd3ecc06a" providerId="ADAL" clId="{4F30DCC1-52DF-7A4A-A2D8-F846A961A388}" dt="2025-08-11T17:07:46.511" v="1174" actId="478"/>
          <ac:spMkLst>
            <pc:docMk/>
            <pc:sldMk cId="4164347416" sldId="259"/>
            <ac:spMk id="10" creationId="{A4D48D4C-9423-3985-94B3-E817C0AEE26C}"/>
          </ac:spMkLst>
        </pc:spChg>
        <pc:cxnChg chg="del">
          <ac:chgData name="Ying Yang" userId="403a7ec5-2670-4e67-8144-ea4dd3ecc06a" providerId="ADAL" clId="{4F30DCC1-52DF-7A4A-A2D8-F846A961A388}" dt="2025-08-11T16:59:37.615" v="987" actId="478"/>
          <ac:cxnSpMkLst>
            <pc:docMk/>
            <pc:sldMk cId="4164347416" sldId="259"/>
            <ac:cxnSpMk id="9" creationId="{F2871BDE-433B-4DFC-B621-7349B3B323FC}"/>
          </ac:cxnSpMkLst>
        </pc:cxnChg>
      </pc:sldChg>
      <pc:sldChg chg="addSp delSp modSp mod ord modClrScheme chgLayout">
        <pc:chgData name="Ying Yang" userId="403a7ec5-2670-4e67-8144-ea4dd3ecc06a" providerId="ADAL" clId="{4F30DCC1-52DF-7A4A-A2D8-F846A961A388}" dt="2025-08-11T18:15:59.259" v="3337" actId="2711"/>
        <pc:sldMkLst>
          <pc:docMk/>
          <pc:sldMk cId="1835939241" sldId="260"/>
        </pc:sldMkLst>
        <pc:spChg chg="add mod">
          <ac:chgData name="Ying Yang" userId="403a7ec5-2670-4e67-8144-ea4dd3ecc06a" providerId="ADAL" clId="{4F30DCC1-52DF-7A4A-A2D8-F846A961A388}" dt="2025-08-11T17:23:35.331" v="1823" actId="948"/>
          <ac:spMkLst>
            <pc:docMk/>
            <pc:sldMk cId="1835939241" sldId="260"/>
            <ac:spMk id="2" creationId="{CB56AA8C-6DB7-BFE5-BED4-EA3FEB8612BE}"/>
          </ac:spMkLst>
        </pc:spChg>
        <pc:spChg chg="mod ord">
          <ac:chgData name="Ying Yang" userId="403a7ec5-2670-4e67-8144-ea4dd3ecc06a" providerId="ADAL" clId="{4F30DCC1-52DF-7A4A-A2D8-F846A961A388}" dt="2025-08-11T18:15:59.259" v="3337" actId="2711"/>
          <ac:spMkLst>
            <pc:docMk/>
            <pc:sldMk cId="1835939241" sldId="260"/>
            <ac:spMk id="5" creationId="{CD206402-F537-09E0-E26F-6C83C62B6C27}"/>
          </ac:spMkLst>
        </pc:spChg>
        <pc:spChg chg="mod ord">
          <ac:chgData name="Ying Yang" userId="403a7ec5-2670-4e67-8144-ea4dd3ecc06a" providerId="ADAL" clId="{4F30DCC1-52DF-7A4A-A2D8-F846A961A388}" dt="2025-08-11T18:15:59.259" v="3337" actId="2711"/>
          <ac:spMkLst>
            <pc:docMk/>
            <pc:sldMk cId="1835939241" sldId="260"/>
            <ac:spMk id="6" creationId="{29CC7B3E-B73F-3A50-E897-C397E6232442}"/>
          </ac:spMkLst>
        </pc:spChg>
        <pc:spChg chg="del">
          <ac:chgData name="Ying Yang" userId="403a7ec5-2670-4e67-8144-ea4dd3ecc06a" providerId="ADAL" clId="{4F30DCC1-52DF-7A4A-A2D8-F846A961A388}" dt="2025-08-11T17:17:19.896" v="1523" actId="478"/>
          <ac:spMkLst>
            <pc:docMk/>
            <pc:sldMk cId="1835939241" sldId="260"/>
            <ac:spMk id="8" creationId="{60561CAE-AE09-4888-037F-10D68A90447D}"/>
          </ac:spMkLst>
        </pc:spChg>
        <pc:spChg chg="mod">
          <ac:chgData name="Ying Yang" userId="403a7ec5-2670-4e67-8144-ea4dd3ecc06a" providerId="ADAL" clId="{4F30DCC1-52DF-7A4A-A2D8-F846A961A388}" dt="2025-08-11T18:15:59.259" v="3337" actId="2711"/>
          <ac:spMkLst>
            <pc:docMk/>
            <pc:sldMk cId="1835939241" sldId="260"/>
            <ac:spMk id="9" creationId="{D9004B7B-7F4E-53FD-5BF9-99A74B590803}"/>
          </ac:spMkLst>
        </pc:spChg>
        <pc:picChg chg="add mod">
          <ac:chgData name="Ying Yang" userId="403a7ec5-2670-4e67-8144-ea4dd3ecc06a" providerId="ADAL" clId="{4F30DCC1-52DF-7A4A-A2D8-F846A961A388}" dt="2025-08-11T18:15:32.975" v="3333"/>
          <ac:picMkLst>
            <pc:docMk/>
            <pc:sldMk cId="1835939241" sldId="260"/>
            <ac:picMk id="3" creationId="{2DADD584-120B-8BE2-405B-A39AA0494ACC}"/>
          </ac:picMkLst>
        </pc:picChg>
        <pc:cxnChg chg="del">
          <ac:chgData name="Ying Yang" userId="403a7ec5-2670-4e67-8144-ea4dd3ecc06a" providerId="ADAL" clId="{4F30DCC1-52DF-7A4A-A2D8-F846A961A388}" dt="2025-08-11T17:02:03.787" v="1173" actId="478"/>
          <ac:cxnSpMkLst>
            <pc:docMk/>
            <pc:sldMk cId="1835939241" sldId="260"/>
            <ac:cxnSpMk id="7" creationId="{92E49AEA-7EEB-6D87-335D-75CD6E05015D}"/>
          </ac:cxnSpMkLst>
        </pc:cxnChg>
      </pc:sldChg>
      <pc:sldChg chg="addSp delSp modSp mod modClrScheme chgLayout">
        <pc:chgData name="Ying Yang" userId="403a7ec5-2670-4e67-8144-ea4dd3ecc06a" providerId="ADAL" clId="{4F30DCC1-52DF-7A4A-A2D8-F846A961A388}" dt="2025-08-11T18:15:30.574" v="3332"/>
        <pc:sldMkLst>
          <pc:docMk/>
          <pc:sldMk cId="3420787612" sldId="265"/>
        </pc:sldMkLst>
        <pc:spChg chg="mod">
          <ac:chgData name="Ying Yang" userId="403a7ec5-2670-4e67-8144-ea4dd3ecc06a" providerId="ADAL" clId="{4F30DCC1-52DF-7A4A-A2D8-F846A961A388}" dt="2025-08-11T17:21:56.429" v="1756" actId="2711"/>
          <ac:spMkLst>
            <pc:docMk/>
            <pc:sldMk cId="3420787612" sldId="265"/>
            <ac:spMk id="2" creationId="{316EB36C-5C2E-4F0C-9DDD-1AA9209DA08B}"/>
          </ac:spMkLst>
        </pc:spChg>
        <pc:spChg chg="del mod">
          <ac:chgData name="Ying Yang" userId="403a7ec5-2670-4e67-8144-ea4dd3ecc06a" providerId="ADAL" clId="{4F30DCC1-52DF-7A4A-A2D8-F846A961A388}" dt="2025-08-11T16:50:28.629" v="340" actId="478"/>
          <ac:spMkLst>
            <pc:docMk/>
            <pc:sldMk cId="3420787612" sldId="265"/>
            <ac:spMk id="3" creationId="{19FB0F42-FB76-130B-E943-89EA9BD8EFDA}"/>
          </ac:spMkLst>
        </pc:spChg>
        <pc:spChg chg="add del mod ord">
          <ac:chgData name="Ying Yang" userId="403a7ec5-2670-4e67-8144-ea4dd3ecc06a" providerId="ADAL" clId="{4F30DCC1-52DF-7A4A-A2D8-F846A961A388}" dt="2025-08-11T16:42:42.644" v="12" actId="478"/>
          <ac:spMkLst>
            <pc:docMk/>
            <pc:sldMk cId="3420787612" sldId="265"/>
            <ac:spMk id="4" creationId="{151F787F-1CCD-C0AE-4113-8BFF1474013B}"/>
          </ac:spMkLst>
        </pc:spChg>
        <pc:spChg chg="add del mod ord">
          <ac:chgData name="Ying Yang" userId="403a7ec5-2670-4e67-8144-ea4dd3ecc06a" providerId="ADAL" clId="{4F30DCC1-52DF-7A4A-A2D8-F846A961A388}" dt="2025-08-11T16:45:43.154" v="188" actId="478"/>
          <ac:spMkLst>
            <pc:docMk/>
            <pc:sldMk cId="3420787612" sldId="265"/>
            <ac:spMk id="5" creationId="{791D2E54-2CD9-46A9-55C8-572970BD99BF}"/>
          </ac:spMkLst>
        </pc:spChg>
        <pc:spChg chg="del mod">
          <ac:chgData name="Ying Yang" userId="403a7ec5-2670-4e67-8144-ea4dd3ecc06a" providerId="ADAL" clId="{4F30DCC1-52DF-7A4A-A2D8-F846A961A388}" dt="2025-08-11T17:22:03.843" v="1758" actId="478"/>
          <ac:spMkLst>
            <pc:docMk/>
            <pc:sldMk cId="3420787612" sldId="265"/>
            <ac:spMk id="6" creationId="{8EB05EA4-3EE4-543D-AFF4-C7DA7E5EA8F2}"/>
          </ac:spMkLst>
        </pc:spChg>
        <pc:spChg chg="add mod">
          <ac:chgData name="Ying Yang" userId="403a7ec5-2670-4e67-8144-ea4dd3ecc06a" providerId="ADAL" clId="{4F30DCC1-52DF-7A4A-A2D8-F846A961A388}" dt="2025-08-11T16:52:48.146" v="468" actId="767"/>
          <ac:spMkLst>
            <pc:docMk/>
            <pc:sldMk cId="3420787612" sldId="265"/>
            <ac:spMk id="7" creationId="{F42CB2DC-B134-D58F-E53B-F1536EDF9EF4}"/>
          </ac:spMkLst>
        </pc:spChg>
        <pc:spChg chg="del mod">
          <ac:chgData name="Ying Yang" userId="403a7ec5-2670-4e67-8144-ea4dd3ecc06a" providerId="ADAL" clId="{4F30DCC1-52DF-7A4A-A2D8-F846A961A388}" dt="2025-08-11T17:22:02.200" v="1757" actId="478"/>
          <ac:spMkLst>
            <pc:docMk/>
            <pc:sldMk cId="3420787612" sldId="265"/>
            <ac:spMk id="9" creationId="{0D9AB1A4-3E53-BBBC-CA12-8DD16926FA46}"/>
          </ac:spMkLst>
        </pc:spChg>
        <pc:spChg chg="add del mod">
          <ac:chgData name="Ying Yang" userId="403a7ec5-2670-4e67-8144-ea4dd3ecc06a" providerId="ADAL" clId="{4F30DCC1-52DF-7A4A-A2D8-F846A961A388}" dt="2025-08-11T16:52:42.907" v="460" actId="22"/>
          <ac:spMkLst>
            <pc:docMk/>
            <pc:sldMk cId="3420787612" sldId="265"/>
            <ac:spMk id="10" creationId="{CE37C9BD-BD57-F493-0436-2FB89353B16C}"/>
          </ac:spMkLst>
        </pc:spChg>
        <pc:spChg chg="add mod">
          <ac:chgData name="Ying Yang" userId="403a7ec5-2670-4e67-8144-ea4dd3ecc06a" providerId="ADAL" clId="{4F30DCC1-52DF-7A4A-A2D8-F846A961A388}" dt="2025-08-11T17:21:56.429" v="1756" actId="2711"/>
          <ac:spMkLst>
            <pc:docMk/>
            <pc:sldMk cId="3420787612" sldId="265"/>
            <ac:spMk id="11" creationId="{64CD43E3-B93D-BF23-419D-AA5152E037BE}"/>
          </ac:spMkLst>
        </pc:spChg>
        <pc:spChg chg="add mod">
          <ac:chgData name="Ying Yang" userId="403a7ec5-2670-4e67-8144-ea4dd3ecc06a" providerId="ADAL" clId="{4F30DCC1-52DF-7A4A-A2D8-F846A961A388}" dt="2025-08-11T17:29:23.172" v="2101" actId="1076"/>
          <ac:spMkLst>
            <pc:docMk/>
            <pc:sldMk cId="3420787612" sldId="265"/>
            <ac:spMk id="12" creationId="{51CCECD6-A149-B1F8-E5D4-D02840992C53}"/>
          </ac:spMkLst>
        </pc:spChg>
        <pc:spChg chg="mod">
          <ac:chgData name="Ying Yang" userId="403a7ec5-2670-4e67-8144-ea4dd3ecc06a" providerId="ADAL" clId="{4F30DCC1-52DF-7A4A-A2D8-F846A961A388}" dt="2025-08-11T17:21:56.429" v="1756" actId="2711"/>
          <ac:spMkLst>
            <pc:docMk/>
            <pc:sldMk cId="3420787612" sldId="265"/>
            <ac:spMk id="18" creationId="{A2C9F612-C8FF-4B1C-A825-7BADDC2E8F1C}"/>
          </ac:spMkLst>
        </pc:spChg>
        <pc:spChg chg="del mod">
          <ac:chgData name="Ying Yang" userId="403a7ec5-2670-4e67-8144-ea4dd3ecc06a" providerId="ADAL" clId="{4F30DCC1-52DF-7A4A-A2D8-F846A961A388}" dt="2025-08-11T16:47:07.234" v="199" actId="21"/>
          <ac:spMkLst>
            <pc:docMk/>
            <pc:sldMk cId="3420787612" sldId="265"/>
            <ac:spMk id="21" creationId="{9A13EC4F-FABA-4D43-91E7-791DAD8EC3F9}"/>
          </ac:spMkLst>
        </pc:spChg>
        <pc:picChg chg="add mod">
          <ac:chgData name="Ying Yang" userId="403a7ec5-2670-4e67-8144-ea4dd3ecc06a" providerId="ADAL" clId="{4F30DCC1-52DF-7A4A-A2D8-F846A961A388}" dt="2025-08-11T18:15:30.574" v="3332"/>
          <ac:picMkLst>
            <pc:docMk/>
            <pc:sldMk cId="3420787612" sldId="265"/>
            <ac:picMk id="13" creationId="{A59940A4-633D-69BA-524A-79577AA106C5}"/>
          </ac:picMkLst>
        </pc:picChg>
        <pc:picChg chg="del">
          <ac:chgData name="Ying Yang" userId="403a7ec5-2670-4e67-8144-ea4dd3ecc06a" providerId="ADAL" clId="{4F30DCC1-52DF-7A4A-A2D8-F846A961A388}" dt="2025-08-11T16:42:47.090" v="14" actId="478"/>
          <ac:picMkLst>
            <pc:docMk/>
            <pc:sldMk cId="3420787612" sldId="265"/>
            <ac:picMk id="19" creationId="{06EADE2B-D5B6-49D9-AAA3-882B64536253}"/>
          </ac:picMkLst>
        </pc:picChg>
        <pc:cxnChg chg="del">
          <ac:chgData name="Ying Yang" userId="403a7ec5-2670-4e67-8144-ea4dd3ecc06a" providerId="ADAL" clId="{4F30DCC1-52DF-7A4A-A2D8-F846A961A388}" dt="2025-08-11T16:42:44.572" v="13" actId="478"/>
          <ac:cxnSpMkLst>
            <pc:docMk/>
            <pc:sldMk cId="3420787612" sldId="265"/>
            <ac:cxnSpMk id="20" creationId="{62046A2A-C1F3-47D8-A72F-DCE1D92343C3}"/>
          </ac:cxnSpMkLst>
        </pc:cxnChg>
      </pc:sldChg>
      <pc:sldChg chg="addSp delSp modSp mod modClrScheme chgLayout">
        <pc:chgData name="Ying Yang" userId="403a7ec5-2670-4e67-8144-ea4dd3ecc06a" providerId="ADAL" clId="{4F30DCC1-52DF-7A4A-A2D8-F846A961A388}" dt="2025-08-11T18:41:22.201" v="3734" actId="20577"/>
        <pc:sldMkLst>
          <pc:docMk/>
          <pc:sldMk cId="3543784157" sldId="266"/>
        </pc:sldMkLst>
        <pc:spChg chg="mod">
          <ac:chgData name="Ying Yang" userId="403a7ec5-2670-4e67-8144-ea4dd3ecc06a" providerId="ADAL" clId="{4F30DCC1-52DF-7A4A-A2D8-F846A961A388}" dt="2025-08-11T18:41:10.990" v="3699" actId="20577"/>
          <ac:spMkLst>
            <pc:docMk/>
            <pc:sldMk cId="3543784157" sldId="266"/>
            <ac:spMk id="2" creationId="{408547D8-A7DF-B18A-FCE1-8C5E2221975B}"/>
          </ac:spMkLst>
        </pc:spChg>
        <pc:spChg chg="del">
          <ac:chgData name="Ying Yang" userId="403a7ec5-2670-4e67-8144-ea4dd3ecc06a" providerId="ADAL" clId="{4F30DCC1-52DF-7A4A-A2D8-F846A961A388}" dt="2025-08-11T16:59:16.184" v="986" actId="478"/>
          <ac:spMkLst>
            <pc:docMk/>
            <pc:sldMk cId="3543784157" sldId="266"/>
            <ac:spMk id="3" creationId="{0A942D9A-8030-BDB1-4C4E-22D46D81503F}"/>
          </ac:spMkLst>
        </pc:spChg>
        <pc:spChg chg="add mod">
          <ac:chgData name="Ying Yang" userId="403a7ec5-2670-4e67-8144-ea4dd3ecc06a" providerId="ADAL" clId="{4F30DCC1-52DF-7A4A-A2D8-F846A961A388}" dt="2025-08-11T18:41:22.201" v="3734" actId="20577"/>
          <ac:spMkLst>
            <pc:docMk/>
            <pc:sldMk cId="3543784157" sldId="266"/>
            <ac:spMk id="3" creationId="{AD2B8113-5F5D-E483-D154-97C15942A7D6}"/>
          </ac:spMkLst>
        </pc:spChg>
        <pc:spChg chg="add del mod ord">
          <ac:chgData name="Ying Yang" userId="403a7ec5-2670-4e67-8144-ea4dd3ecc06a" providerId="ADAL" clId="{4F30DCC1-52DF-7A4A-A2D8-F846A961A388}" dt="2025-08-11T16:45:56.910" v="190" actId="478"/>
          <ac:spMkLst>
            <pc:docMk/>
            <pc:sldMk cId="3543784157" sldId="266"/>
            <ac:spMk id="4" creationId="{3E9070BA-81D9-4993-C386-D493EFB78FB2}"/>
          </ac:spMkLst>
        </pc:spChg>
        <pc:spChg chg="add del mod ord">
          <ac:chgData name="Ying Yang" userId="403a7ec5-2670-4e67-8144-ea4dd3ecc06a" providerId="ADAL" clId="{4F30DCC1-52DF-7A4A-A2D8-F846A961A388}" dt="2025-08-11T16:54:06.295" v="547" actId="478"/>
          <ac:spMkLst>
            <pc:docMk/>
            <pc:sldMk cId="3543784157" sldId="266"/>
            <ac:spMk id="5" creationId="{34FA655D-7EE8-8DBF-2FC9-73573ECFD8C4}"/>
          </ac:spMkLst>
        </pc:spChg>
        <pc:spChg chg="add del mod">
          <ac:chgData name="Ying Yang" userId="403a7ec5-2670-4e67-8144-ea4dd3ecc06a" providerId="ADAL" clId="{4F30DCC1-52DF-7A4A-A2D8-F846A961A388}" dt="2025-08-11T17:29:27.161" v="2102" actId="478"/>
          <ac:spMkLst>
            <pc:docMk/>
            <pc:sldMk cId="3543784157" sldId="266"/>
            <ac:spMk id="6" creationId="{710272B8-96EB-AFF2-E31B-156A721D2FEE}"/>
          </ac:spMkLst>
        </pc:spChg>
        <pc:spChg chg="add mod">
          <ac:chgData name="Ying Yang" userId="403a7ec5-2670-4e67-8144-ea4dd3ecc06a" providerId="ADAL" clId="{4F30DCC1-52DF-7A4A-A2D8-F846A961A388}" dt="2025-08-11T18:38:22.596" v="3485" actId="1076"/>
          <ac:spMkLst>
            <pc:docMk/>
            <pc:sldMk cId="3543784157" sldId="266"/>
            <ac:spMk id="7" creationId="{D3649203-518B-E9FD-DBE3-35A7940918EE}"/>
          </ac:spMkLst>
        </pc:spChg>
        <pc:spChg chg="add mod">
          <ac:chgData name="Ying Yang" userId="403a7ec5-2670-4e67-8144-ea4dd3ecc06a" providerId="ADAL" clId="{4F30DCC1-52DF-7A4A-A2D8-F846A961A388}" dt="2025-08-11T18:17:28.592" v="3439" actId="20577"/>
          <ac:spMkLst>
            <pc:docMk/>
            <pc:sldMk cId="3543784157" sldId="266"/>
            <ac:spMk id="8" creationId="{FCBED1D2-93B0-9BC2-456A-933D61892AB3}"/>
          </ac:spMkLst>
        </pc:spChg>
        <pc:spChg chg="add del mod">
          <ac:chgData name="Ying Yang" userId="403a7ec5-2670-4e67-8144-ea4dd3ecc06a" providerId="ADAL" clId="{4F30DCC1-52DF-7A4A-A2D8-F846A961A388}" dt="2025-08-11T17:20:34.373" v="1729" actId="478"/>
          <ac:spMkLst>
            <pc:docMk/>
            <pc:sldMk cId="3543784157" sldId="266"/>
            <ac:spMk id="9" creationId="{C71D443B-3203-5161-1873-33B10D6A40D4}"/>
          </ac:spMkLst>
        </pc:spChg>
        <pc:spChg chg="add del mod">
          <ac:chgData name="Ying Yang" userId="403a7ec5-2670-4e67-8144-ea4dd3ecc06a" providerId="ADAL" clId="{4F30DCC1-52DF-7A4A-A2D8-F846A961A388}" dt="2025-08-11T18:38:18.736" v="3483" actId="478"/>
          <ac:spMkLst>
            <pc:docMk/>
            <pc:sldMk cId="3543784157" sldId="266"/>
            <ac:spMk id="10" creationId="{6B6C5E79-63C9-1C53-947F-9DF2B67F47FF}"/>
          </ac:spMkLst>
        </pc:spChg>
        <pc:spChg chg="mod">
          <ac:chgData name="Ying Yang" userId="403a7ec5-2670-4e67-8144-ea4dd3ecc06a" providerId="ADAL" clId="{4F30DCC1-52DF-7A4A-A2D8-F846A961A388}" dt="2025-08-11T18:40:54.602" v="3689" actId="20577"/>
          <ac:spMkLst>
            <pc:docMk/>
            <pc:sldMk cId="3543784157" sldId="266"/>
            <ac:spMk id="18" creationId="{B0C4F3DC-A4C5-6A9D-BF72-4D5C3801C665}"/>
          </ac:spMkLst>
        </pc:spChg>
        <pc:spChg chg="del">
          <ac:chgData name="Ying Yang" userId="403a7ec5-2670-4e67-8144-ea4dd3ecc06a" providerId="ADAL" clId="{4F30DCC1-52DF-7A4A-A2D8-F846A961A388}" dt="2025-08-11T16:54:10.588" v="549" actId="478"/>
          <ac:spMkLst>
            <pc:docMk/>
            <pc:sldMk cId="3543784157" sldId="266"/>
            <ac:spMk id="21" creationId="{C3598E59-34C6-7898-34C9-40DCEE0B97BF}"/>
          </ac:spMkLst>
        </pc:spChg>
        <pc:picChg chg="add mod">
          <ac:chgData name="Ying Yang" userId="403a7ec5-2670-4e67-8144-ea4dd3ecc06a" providerId="ADAL" clId="{4F30DCC1-52DF-7A4A-A2D8-F846A961A388}" dt="2025-08-11T18:15:34.561" v="3334"/>
          <ac:picMkLst>
            <pc:docMk/>
            <pc:sldMk cId="3543784157" sldId="266"/>
            <ac:picMk id="11" creationId="{DD9099CF-46DD-8E77-EB9F-8EE50FE8509E}"/>
          </ac:picMkLst>
        </pc:picChg>
        <pc:picChg chg="del">
          <ac:chgData name="Ying Yang" userId="403a7ec5-2670-4e67-8144-ea4dd3ecc06a" providerId="ADAL" clId="{4F30DCC1-52DF-7A4A-A2D8-F846A961A388}" dt="2025-08-11T16:45:55.755" v="189" actId="478"/>
          <ac:picMkLst>
            <pc:docMk/>
            <pc:sldMk cId="3543784157" sldId="266"/>
            <ac:picMk id="19" creationId="{B714DBB3-17B2-CEDD-38FD-6C467C292381}"/>
          </ac:picMkLst>
        </pc:picChg>
        <pc:cxnChg chg="del">
          <ac:chgData name="Ying Yang" userId="403a7ec5-2670-4e67-8144-ea4dd3ecc06a" providerId="ADAL" clId="{4F30DCC1-52DF-7A4A-A2D8-F846A961A388}" dt="2025-08-11T16:54:08.542" v="548" actId="478"/>
          <ac:cxnSpMkLst>
            <pc:docMk/>
            <pc:sldMk cId="3543784157" sldId="266"/>
            <ac:cxnSpMk id="20" creationId="{A584D29B-5BA2-F1D7-0CC3-A455CC073623}"/>
          </ac:cxnSpMkLst>
        </pc:cxnChg>
      </pc:sldChg>
      <pc:sldChg chg="modSp add del mod">
        <pc:chgData name="Ying Yang" userId="403a7ec5-2670-4e67-8144-ea4dd3ecc06a" providerId="ADAL" clId="{4F30DCC1-52DF-7A4A-A2D8-F846A961A388}" dt="2025-08-11T17:32:27.750" v="2332" actId="2696"/>
        <pc:sldMkLst>
          <pc:docMk/>
          <pc:sldMk cId="54840506" sldId="267"/>
        </pc:sldMkLst>
        <pc:spChg chg="mod">
          <ac:chgData name="Ying Yang" userId="403a7ec5-2670-4e67-8144-ea4dd3ecc06a" providerId="ADAL" clId="{4F30DCC1-52DF-7A4A-A2D8-F846A961A388}" dt="2025-08-11T17:24:16.167" v="1825" actId="20577"/>
          <ac:spMkLst>
            <pc:docMk/>
            <pc:sldMk cId="54840506" sldId="267"/>
            <ac:spMk id="6" creationId="{7506B96A-6251-05E1-5E2B-0F3265741F25}"/>
          </ac:spMkLst>
        </pc:spChg>
      </pc:sldChg>
      <pc:sldChg chg="modSp new del mod">
        <pc:chgData name="Ying Yang" userId="403a7ec5-2670-4e67-8144-ea4dd3ecc06a" providerId="ADAL" clId="{4F30DCC1-52DF-7A4A-A2D8-F846A961A388}" dt="2025-08-11T18:00:49.991" v="2557" actId="2696"/>
        <pc:sldMkLst>
          <pc:docMk/>
          <pc:sldMk cId="868045120" sldId="267"/>
        </pc:sldMkLst>
        <pc:spChg chg="mod">
          <ac:chgData name="Ying Yang" userId="403a7ec5-2670-4e67-8144-ea4dd3ecc06a" providerId="ADAL" clId="{4F30DCC1-52DF-7A4A-A2D8-F846A961A388}" dt="2025-08-11T18:00:45.684" v="2556" actId="20577"/>
          <ac:spMkLst>
            <pc:docMk/>
            <pc:sldMk cId="868045120" sldId="267"/>
            <ac:spMk id="2" creationId="{6C48E47F-0D17-6381-E97B-79670BC46A54}"/>
          </ac:spMkLst>
        </pc:spChg>
      </pc:sldChg>
      <pc:sldChg chg="addSp delSp modSp new mod">
        <pc:chgData name="Ying Yang" userId="403a7ec5-2670-4e67-8144-ea4dd3ecc06a" providerId="ADAL" clId="{4F30DCC1-52DF-7A4A-A2D8-F846A961A388}" dt="2025-08-11T18:41:30.453" v="3736"/>
        <pc:sldMkLst>
          <pc:docMk/>
          <pc:sldMk cId="1487690462" sldId="267"/>
        </pc:sldMkLst>
        <pc:spChg chg="del">
          <ac:chgData name="Ying Yang" userId="403a7ec5-2670-4e67-8144-ea4dd3ecc06a" providerId="ADAL" clId="{4F30DCC1-52DF-7A4A-A2D8-F846A961A388}" dt="2025-08-11T18:00:59.733" v="2559" actId="478"/>
          <ac:spMkLst>
            <pc:docMk/>
            <pc:sldMk cId="1487690462" sldId="267"/>
            <ac:spMk id="2" creationId="{3E69C7A8-A335-ECC1-6D19-2EEDCD65EDB7}"/>
          </ac:spMkLst>
        </pc:spChg>
        <pc:spChg chg="add mod">
          <ac:chgData name="Ying Yang" userId="403a7ec5-2670-4e67-8144-ea4dd3ecc06a" providerId="ADAL" clId="{4F30DCC1-52DF-7A4A-A2D8-F846A961A388}" dt="2025-08-11T18:41:30.453" v="3736"/>
          <ac:spMkLst>
            <pc:docMk/>
            <pc:sldMk cId="1487690462" sldId="267"/>
            <ac:spMk id="2" creationId="{D7049AF1-57EE-5B4A-3679-F4974C748491}"/>
          </ac:spMkLst>
        </pc:spChg>
        <pc:spChg chg="del">
          <ac:chgData name="Ying Yang" userId="403a7ec5-2670-4e67-8144-ea4dd3ecc06a" providerId="ADAL" clId="{4F30DCC1-52DF-7A4A-A2D8-F846A961A388}" dt="2025-08-11T18:00:59.733" v="2559" actId="478"/>
          <ac:spMkLst>
            <pc:docMk/>
            <pc:sldMk cId="1487690462" sldId="267"/>
            <ac:spMk id="3" creationId="{C683CF47-2707-5635-A136-BEFF9634A9A7}"/>
          </ac:spMkLst>
        </pc:spChg>
        <pc:spChg chg="del">
          <ac:chgData name="Ying Yang" userId="403a7ec5-2670-4e67-8144-ea4dd3ecc06a" providerId="ADAL" clId="{4F30DCC1-52DF-7A4A-A2D8-F846A961A388}" dt="2025-08-11T18:00:59.733" v="2559" actId="478"/>
          <ac:spMkLst>
            <pc:docMk/>
            <pc:sldMk cId="1487690462" sldId="267"/>
            <ac:spMk id="4" creationId="{25120D62-8A2F-435A-27AC-1239C14763AC}"/>
          </ac:spMkLst>
        </pc:spChg>
        <pc:spChg chg="add del mod">
          <ac:chgData name="Ying Yang" userId="403a7ec5-2670-4e67-8144-ea4dd3ecc06a" providerId="ADAL" clId="{4F30DCC1-52DF-7A4A-A2D8-F846A961A388}" dt="2025-08-11T18:41:30.235" v="3735" actId="478"/>
          <ac:spMkLst>
            <pc:docMk/>
            <pc:sldMk cId="1487690462" sldId="267"/>
            <ac:spMk id="5" creationId="{AAB2BB34-836E-11B4-4716-B0F82967E59B}"/>
          </ac:spMkLst>
        </pc:spChg>
        <pc:spChg chg="add mod">
          <ac:chgData name="Ying Yang" userId="403a7ec5-2670-4e67-8144-ea4dd3ecc06a" providerId="ADAL" clId="{4F30DCC1-52DF-7A4A-A2D8-F846A961A388}" dt="2025-08-11T18:39:37.421" v="3626" actId="20577"/>
          <ac:spMkLst>
            <pc:docMk/>
            <pc:sldMk cId="1487690462" sldId="267"/>
            <ac:spMk id="6" creationId="{D85DF725-52CA-00B0-CED6-ABB9018D74D1}"/>
          </ac:spMkLst>
        </pc:spChg>
        <pc:spChg chg="add mod">
          <ac:chgData name="Ying Yang" userId="403a7ec5-2670-4e67-8144-ea4dd3ecc06a" providerId="ADAL" clId="{4F30DCC1-52DF-7A4A-A2D8-F846A961A388}" dt="2025-08-11T18:19:00.277" v="3481" actId="403"/>
          <ac:spMkLst>
            <pc:docMk/>
            <pc:sldMk cId="1487690462" sldId="267"/>
            <ac:spMk id="7" creationId="{311E955A-8138-4023-4739-B07E763D4709}"/>
          </ac:spMkLst>
        </pc:spChg>
        <pc:picChg chg="add mod">
          <ac:chgData name="Ying Yang" userId="403a7ec5-2670-4e67-8144-ea4dd3ecc06a" providerId="ADAL" clId="{4F30DCC1-52DF-7A4A-A2D8-F846A961A388}" dt="2025-08-11T18:15:35.797" v="3335"/>
          <ac:picMkLst>
            <pc:docMk/>
            <pc:sldMk cId="1487690462" sldId="267"/>
            <ac:picMk id="8" creationId="{B7C67742-DD5C-EB78-892F-7598FE991873}"/>
          </ac:picMkLst>
        </pc:picChg>
      </pc:sldChg>
      <pc:sldMasterChg chg="modSldLayout">
        <pc:chgData name="Ying Yang" userId="403a7ec5-2670-4e67-8144-ea4dd3ecc06a" providerId="ADAL" clId="{4F30DCC1-52DF-7A4A-A2D8-F846A961A388}" dt="2025-08-11T16:40:19.245" v="0" actId="735"/>
        <pc:sldMasterMkLst>
          <pc:docMk/>
          <pc:sldMasterMk cId="3198182360" sldId="2147483673"/>
        </pc:sldMasterMkLst>
        <pc:sldLayoutChg chg="modSp">
          <pc:chgData name="Ying Yang" userId="403a7ec5-2670-4e67-8144-ea4dd3ecc06a" providerId="ADAL" clId="{4F30DCC1-52DF-7A4A-A2D8-F846A961A388}" dt="2025-08-11T16:40:19.245" v="0" actId="735"/>
          <pc:sldLayoutMkLst>
            <pc:docMk/>
            <pc:sldMasterMk cId="3198182360" sldId="2147483673"/>
            <pc:sldLayoutMk cId="2802368406" sldId="2147483679"/>
          </pc:sldLayoutMkLst>
        </pc:sldLayoutChg>
      </pc:sldMasterChg>
      <pc:sldMasterChg chg="del">
        <pc:chgData name="Ying Yang" userId="403a7ec5-2670-4e67-8144-ea4dd3ecc06a" providerId="ADAL" clId="{4F30DCC1-52DF-7A4A-A2D8-F846A961A388}" dt="2025-08-11T16:42:16.804" v="7" actId="2696"/>
        <pc:sldMasterMkLst>
          <pc:docMk/>
          <pc:sldMasterMk cId="1737052284" sldId="2147483701"/>
        </pc:sldMasterMkLst>
      </pc:sldMasterChg>
      <pc:sldMasterChg chg="modSldLayout">
        <pc:chgData name="Ying Yang" userId="403a7ec5-2670-4e67-8144-ea4dd3ecc06a" providerId="ADAL" clId="{4F30DCC1-52DF-7A4A-A2D8-F846A961A388}" dt="2025-08-11T16:42:15.058" v="6" actId="735"/>
        <pc:sldMasterMkLst>
          <pc:docMk/>
          <pc:sldMasterMk cId="86847618" sldId="2147483702"/>
        </pc:sldMasterMkLst>
        <pc:sldLayoutChg chg="modSp">
          <pc:chgData name="Ying Yang" userId="403a7ec5-2670-4e67-8144-ea4dd3ecc06a" providerId="ADAL" clId="{4F30DCC1-52DF-7A4A-A2D8-F846A961A388}" dt="2025-08-11T16:42:15.058" v="6" actId="735"/>
          <pc:sldLayoutMkLst>
            <pc:docMk/>
            <pc:sldMasterMk cId="86847618" sldId="2147483702"/>
            <pc:sldLayoutMk cId="3158023639" sldId="2147483703"/>
          </pc:sldLayoutMkLst>
        </pc:sldLayoutChg>
      </pc:sldMasterChg>
    </pc:docChg>
  </pc:docChgLst>
  <pc:docChgLst>
    <pc:chgData name="Ying Yang" userId="403a7ec5-2670-4e67-8144-ea4dd3ecc06a" providerId="ADAL" clId="{4E2C69A7-26BE-7F4C-8ECE-6AE91D069351}"/>
    <pc:docChg chg="custSel modSld">
      <pc:chgData name="Ying Yang" userId="403a7ec5-2670-4e67-8144-ea4dd3ecc06a" providerId="ADAL" clId="{4E2C69A7-26BE-7F4C-8ECE-6AE91D069351}" dt="2025-03-21T19:48:50.792" v="231" actId="207"/>
      <pc:docMkLst>
        <pc:docMk/>
      </pc:docMkLst>
      <pc:sldChg chg="modSp mod">
        <pc:chgData name="Ying Yang" userId="403a7ec5-2670-4e67-8144-ea4dd3ecc06a" providerId="ADAL" clId="{4E2C69A7-26BE-7F4C-8ECE-6AE91D069351}" dt="2025-03-21T19:45:40.573" v="229" actId="1076"/>
        <pc:sldMkLst>
          <pc:docMk/>
          <pc:sldMk cId="4164347416" sldId="259"/>
        </pc:sldMkLst>
      </pc:sldChg>
      <pc:sldChg chg="modSp mod">
        <pc:chgData name="Ying Yang" userId="403a7ec5-2670-4e67-8144-ea4dd3ecc06a" providerId="ADAL" clId="{4E2C69A7-26BE-7F4C-8ECE-6AE91D069351}" dt="2025-03-21T19:48:50.792" v="231" actId="207"/>
        <pc:sldMkLst>
          <pc:docMk/>
          <pc:sldMk cId="1835939241" sldId="260"/>
        </pc:sldMkLst>
      </pc:sldChg>
    </pc:docChg>
  </pc:docChgLst>
  <pc:docChgLst>
    <pc:chgData name="Ying Yang" userId="403a7ec5-2670-4e67-8144-ea4dd3ecc06a" providerId="ADAL" clId="{1BD485C4-875F-4D42-8D36-1CBB010D31BB}"/>
    <pc:docChg chg="custSel addSld modSld">
      <pc:chgData name="Ying Yang" userId="403a7ec5-2670-4e67-8144-ea4dd3ecc06a" providerId="ADAL" clId="{1BD485C4-875F-4D42-8D36-1CBB010D31BB}" dt="2025-04-14T22:16:13.612" v="107" actId="20577"/>
      <pc:docMkLst>
        <pc:docMk/>
      </pc:docMkLst>
      <pc:sldChg chg="modSp add mod">
        <pc:chgData name="Ying Yang" userId="403a7ec5-2670-4e67-8144-ea4dd3ecc06a" providerId="ADAL" clId="{1BD485C4-875F-4D42-8D36-1CBB010D31BB}" dt="2025-04-14T22:16:13.612" v="107" actId="20577"/>
        <pc:sldMkLst>
          <pc:docMk/>
          <pc:sldMk cId="3543784157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F7D41120-6B90-EC51-048A-4F425CAEBE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544514"/>
            <a:ext cx="10625137" cy="703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CFBD6B53-89B2-D3AE-6159-CA0AA0F18C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4688" y="1367972"/>
            <a:ext cx="10625137" cy="4122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158023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9AE319A-63EE-8E0B-16C8-1A07B8BE84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544514"/>
            <a:ext cx="10625137" cy="703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A323B77E-0005-4F4D-9AD4-0F63A53599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4688" y="1367973"/>
            <a:ext cx="5203825" cy="4122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DD4701A-388E-8404-6E40-7F2A5F9B08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367972"/>
            <a:ext cx="5203825" cy="4122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92972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75A55F0-B8BD-DB4E-E710-65CB11F2EC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544514"/>
            <a:ext cx="10625137" cy="703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6A12552-0969-E920-B095-C8AEDDD793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1771" y="1367631"/>
            <a:ext cx="4928054" cy="4122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0489CFAD-5CC6-6DF2-7CD8-1857378155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4688" y="1367631"/>
            <a:ext cx="5479368" cy="4122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27092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75A55F0-B8BD-DB4E-E710-65CB11F2EC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544514"/>
            <a:ext cx="10625137" cy="703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0489CFAD-5CC6-6DF2-7CD8-1857378155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4688" y="1367631"/>
            <a:ext cx="10625136" cy="4122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643704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F2BCAB2-87E2-4C65-8875-6FDDC968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544514"/>
            <a:ext cx="10625137" cy="703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3654919-311D-422D-BE90-E4E396AACD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4688" y="1367972"/>
            <a:ext cx="10625137" cy="4122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802368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9C1C384-41F2-427E-94C8-AC3FD5B956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544514"/>
            <a:ext cx="10625137" cy="703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C67AB21-2F20-42D0-908A-29E1AEEA27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4688" y="1367973"/>
            <a:ext cx="5203825" cy="4122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3470E48-E87B-4C8F-906E-0067B902B6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367972"/>
            <a:ext cx="5203825" cy="4122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75573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865C45B8-F997-4807-8C67-7E2F9177F6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544514"/>
            <a:ext cx="10625137" cy="703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629C293-EF02-4E92-964E-968B7FE1F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1771" y="1367631"/>
            <a:ext cx="4928054" cy="4122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C569325-81B5-40AC-87F5-546323E63A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4688" y="1367631"/>
            <a:ext cx="5479368" cy="4122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23326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9455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4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818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vanessa.marx@novartis.com" TargetMode="External"/><Relationship Id="rId2" Type="http://schemas.openxmlformats.org/officeDocument/2006/relationships/hyperlink" Target="mailto:pcalvo@ksu.ed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hyperlink" Target="mailto:rfoudazi@ou.edu" TargetMode="External"/><Relationship Id="rId4" Type="http://schemas.openxmlformats.org/officeDocument/2006/relationships/hyperlink" Target="mailto:mhouck@lanl.go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81D278-28AD-4383-82F8-929245C973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2025 Regional Meetings Committee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34CCA1-AC15-4C8A-AC77-78A8AC76EC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4687" y="1129896"/>
            <a:ext cx="10625137" cy="4122056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Reporting: Ying Yang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 new member joined the Committee – Dean Waldow (Pacific Lutheran University)</a:t>
            </a:r>
          </a:p>
          <a:p>
            <a:r>
              <a:rPr lang="en-US" sz="1600" b="1" dirty="0">
                <a:latin typeface="+mn-lt"/>
              </a:rPr>
              <a:t>Current committee:</a:t>
            </a:r>
          </a:p>
          <a:p>
            <a:pPr marL="1200150" lvl="2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b="1" dirty="0"/>
              <a:t>Chair</a:t>
            </a:r>
            <a:r>
              <a:rPr lang="en-US" b="1" dirty="0"/>
              <a:t> - </a:t>
            </a:r>
            <a:r>
              <a:rPr lang="en-US" sz="2000" dirty="0"/>
              <a:t>Ying Yang (University of Nevada, Reno)</a:t>
            </a:r>
          </a:p>
          <a:p>
            <a:pPr marL="1200150" lvl="2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b="1" dirty="0"/>
              <a:t>Vice Chair</a:t>
            </a:r>
            <a:r>
              <a:rPr lang="en-US" b="1" dirty="0"/>
              <a:t> -</a:t>
            </a:r>
            <a:r>
              <a:rPr lang="en-US" sz="2000" dirty="0"/>
              <a:t> Jody Neef (Pittsburgh State)</a:t>
            </a:r>
          </a:p>
          <a:p>
            <a:pPr marL="1200150" lvl="2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/>
              <a:t>Mark Dadmun (University of Tennessee, Knoxville) </a:t>
            </a:r>
            <a:endParaRPr lang="en-US" sz="2000" dirty="0"/>
          </a:p>
          <a:p>
            <a:pPr marL="1200150" lvl="2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Xiaocun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Lu (Clarkson)</a:t>
            </a:r>
            <a:r>
              <a:rPr lang="en-US" sz="2000" dirty="0">
                <a:effectLst/>
              </a:rPr>
              <a:t> </a:t>
            </a:r>
          </a:p>
          <a:p>
            <a:pPr marL="1200150" lvl="2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Dean Waldow (Pacific Lutheran University)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algn="ctr"/>
            <a:r>
              <a:rPr lang="en-US" sz="2400" i="1" dirty="0">
                <a:solidFill>
                  <a:schemeClr val="accent4">
                    <a:lumMod val="50000"/>
                  </a:schemeClr>
                </a:solidFill>
              </a:rPr>
              <a:t>Charge: For POLY to develop a more pro-active approach to interacting with the regional ACS meetings to expand benefits for our members and continue to improve our outreach beyond the national meetings.</a:t>
            </a:r>
          </a:p>
          <a:p>
            <a:endParaRPr lang="en-US" dirty="0">
              <a:latin typeface="+mn-lt"/>
            </a:endParaRPr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CD51CB05-B706-18A4-9BD1-A1F296EB0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389" y="5728104"/>
            <a:ext cx="809584" cy="117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13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6EB36C-5C2E-4F0C-9DDD-1AA9209DA08B}"/>
              </a:ext>
            </a:extLst>
          </p:cNvPr>
          <p:cNvSpPr/>
          <p:nvPr/>
        </p:nvSpPr>
        <p:spPr>
          <a:xfrm>
            <a:off x="957429" y="1704850"/>
            <a:ext cx="107131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1198563" algn="l"/>
              </a:tabLst>
            </a:pPr>
            <a:r>
              <a:rPr lang="en-US" sz="2200" b="1" dirty="0"/>
              <a:t>2025</a:t>
            </a:r>
            <a:r>
              <a:rPr lang="en-US" sz="2200" dirty="0"/>
              <a:t> </a:t>
            </a:r>
            <a:r>
              <a:rPr lang="en-US" sz="2200" b="1" dirty="0">
                <a:solidFill>
                  <a:srgbClr val="0000FF"/>
                </a:solidFill>
              </a:rPr>
              <a:t>Five Regional Meetings Have Received POLY Support</a:t>
            </a:r>
            <a:endParaRPr lang="en-US" sz="2200" strike="sngStrike" dirty="0">
              <a:solidFill>
                <a:srgbClr val="000000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dirty="0"/>
              <a:t>1. Middle Atlantic Regional Meeting (MARM), May 28-31, South Orange, NJ</a:t>
            </a:r>
          </a:p>
          <a:p>
            <a:pPr>
              <a:spcAft>
                <a:spcPts val="600"/>
              </a:spcAft>
            </a:pPr>
            <a:r>
              <a:rPr lang="en-US" dirty="0"/>
              <a:t>	Contact: Robert Hickey, rjh64@psu.edu</a:t>
            </a:r>
          </a:p>
          <a:p>
            <a:pPr lvl="0">
              <a:spcAft>
                <a:spcPts val="600"/>
              </a:spcAft>
            </a:pPr>
            <a:r>
              <a:rPr lang="en-US" dirty="0"/>
              <a:t>2. Midwest Regional Meeting (MWRM), October 12-14, Columbia, MO</a:t>
            </a:r>
          </a:p>
          <a:p>
            <a:pPr>
              <a:spcAft>
                <a:spcPts val="600"/>
              </a:spcAft>
            </a:pPr>
            <a:r>
              <a:rPr lang="en-US" dirty="0"/>
              <a:t>	Contact: Patricia Calvo </a:t>
            </a:r>
            <a:r>
              <a:rPr lang="en-US" u="sng" dirty="0">
                <a:hlinkClick r:id="rId2" tooltip="mailto:pcalvo@ksu.edu"/>
              </a:rPr>
              <a:t>pcalvo@ksu.edu</a:t>
            </a:r>
            <a:r>
              <a:rPr lang="en-US" dirty="0"/>
              <a:t>; Ambassador - Patricia Calvo </a:t>
            </a:r>
          </a:p>
          <a:p>
            <a:pPr lvl="0">
              <a:spcAft>
                <a:spcPts val="600"/>
              </a:spcAft>
            </a:pPr>
            <a:r>
              <a:rPr lang="en-US" dirty="0"/>
              <a:t>3. Western Regional Meeting (WRM), October 25-28, San Jose, CA </a:t>
            </a:r>
          </a:p>
          <a:p>
            <a:pPr>
              <a:spcAft>
                <a:spcPts val="600"/>
              </a:spcAft>
            </a:pPr>
            <a:r>
              <a:rPr lang="en-US" dirty="0"/>
              <a:t>	Contact: Vanessa Marx, </a:t>
            </a:r>
            <a:r>
              <a:rPr lang="en-US" dirty="0">
                <a:hlinkClick r:id="rId3"/>
              </a:rPr>
              <a:t>vanessa.marx@novartis.com</a:t>
            </a:r>
            <a:r>
              <a:rPr lang="en-US" dirty="0"/>
              <a:t>; Ambassador - Ying Yang</a:t>
            </a:r>
          </a:p>
          <a:p>
            <a:pPr lvl="0">
              <a:spcAft>
                <a:spcPts val="600"/>
              </a:spcAft>
            </a:pPr>
            <a:r>
              <a:rPr lang="en-US" dirty="0"/>
              <a:t>4. Rocky Mountain Regional Meeting (RMRM), October 23-26, Albuquerque, NM	</a:t>
            </a:r>
          </a:p>
          <a:p>
            <a:pPr lvl="0">
              <a:spcAft>
                <a:spcPts val="600"/>
              </a:spcAft>
            </a:pPr>
            <a:r>
              <a:rPr lang="en-US" dirty="0"/>
              <a:t>	Contact: Matthew Houck, </a:t>
            </a:r>
            <a:r>
              <a:rPr lang="en-US" dirty="0">
                <a:hlinkClick r:id="rId4"/>
              </a:rPr>
              <a:t>mhouck@lanl.gov</a:t>
            </a:r>
            <a:r>
              <a:rPr lang="en-US" dirty="0"/>
              <a:t>; Ambassador - Oleg </a:t>
            </a:r>
            <a:r>
              <a:rPr lang="en-US" dirty="0" err="1"/>
              <a:t>Davydovich</a:t>
            </a:r>
            <a:r>
              <a:rPr lang="en-US" dirty="0"/>
              <a:t> </a:t>
            </a:r>
          </a:p>
          <a:p>
            <a:pPr lvl="0">
              <a:spcAft>
                <a:spcPts val="600"/>
              </a:spcAft>
            </a:pPr>
            <a:r>
              <a:rPr lang="en-US" dirty="0"/>
              <a:t>5. Southeastern/Southwestern Regional Meeting (SERMACS/SWRM), October 26-29, Orlando, FL</a:t>
            </a:r>
          </a:p>
          <a:p>
            <a:pPr>
              <a:spcAft>
                <a:spcPts val="600"/>
              </a:spcAft>
            </a:pPr>
            <a:r>
              <a:rPr lang="en-US" dirty="0"/>
              <a:t>	Contact: Reza </a:t>
            </a:r>
            <a:r>
              <a:rPr lang="en-US" dirty="0" err="1"/>
              <a:t>Foudazi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rfoudazi@ou.edu</a:t>
            </a:r>
            <a:r>
              <a:rPr lang="en-US" dirty="0"/>
              <a:t>; Ambassador - Justin Kennemur</a:t>
            </a:r>
          </a:p>
        </p:txBody>
      </p:sp>
      <p:sp>
        <p:nvSpPr>
          <p:cNvPr id="18" name="Shape 286">
            <a:extLst>
              <a:ext uri="{FF2B5EF4-FFF2-40B4-BE49-F238E27FC236}">
                <a16:creationId xmlns:a16="http://schemas.microsoft.com/office/drawing/2014/main" id="{A2C9F612-C8FF-4B1C-A825-7BADDC2E8F1C}"/>
              </a:ext>
            </a:extLst>
          </p:cNvPr>
          <p:cNvSpPr txBox="1"/>
          <p:nvPr/>
        </p:nvSpPr>
        <p:spPr>
          <a:xfrm>
            <a:off x="580912" y="330216"/>
            <a:ext cx="11191833" cy="8526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</a:pPr>
            <a:r>
              <a:rPr lang="en-US" sz="32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  </a:t>
            </a:r>
            <a:r>
              <a:rPr lang="en-US" sz="28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POLY’s External Meeting Support </a:t>
            </a:r>
            <a:r>
              <a:rPr lang="en-US" sz="2800" b="1" dirty="0">
                <a:solidFill>
                  <a:schemeClr val="dk1"/>
                </a:solidFill>
                <a:cs typeface="Arial"/>
                <a:sym typeface="Arial"/>
              </a:rPr>
              <a:t>(</a:t>
            </a:r>
            <a:r>
              <a:rPr lang="en-US" sz="2800" b="1" dirty="0">
                <a:sym typeface="Arial"/>
              </a:rPr>
              <a:t>Regional and Other)</a:t>
            </a:r>
            <a:endParaRPr lang="en-US" sz="3200" b="1" dirty="0"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CD43E3-B93D-BF23-419D-AA5152E037BE}"/>
              </a:ext>
            </a:extLst>
          </p:cNvPr>
          <p:cNvSpPr txBox="1"/>
          <p:nvPr/>
        </p:nvSpPr>
        <p:spPr>
          <a:xfrm>
            <a:off x="9948224" y="2648345"/>
            <a:ext cx="15813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0432FF"/>
                </a:solidFill>
              </a:rPr>
              <a:t>$500 was allocated for each meeting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CCECD6-A149-B1F8-E5D4-D02840992C53}"/>
              </a:ext>
            </a:extLst>
          </p:cNvPr>
          <p:cNvSpPr txBox="1"/>
          <p:nvPr/>
        </p:nvSpPr>
        <p:spPr>
          <a:xfrm>
            <a:off x="957429" y="1182832"/>
            <a:ext cx="9996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$3500 for 2025 -</a:t>
            </a:r>
            <a:r>
              <a:rPr lang="en-US" sz="2000" dirty="0">
                <a:solidFill>
                  <a:srgbClr val="000000"/>
                </a:solidFill>
              </a:rPr>
              <a:t> $1000 allocated to Graduate Research Polymer Conference = $2500</a:t>
            </a:r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A59940A4-633D-69BA-524A-79577AA106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389" y="5728104"/>
            <a:ext cx="809584" cy="117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87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206402-F537-09E0-E26F-6C83C62B6C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916" y="701661"/>
            <a:ext cx="7642226" cy="556983"/>
          </a:xfrm>
        </p:spPr>
        <p:txBody>
          <a:bodyPr/>
          <a:lstStyle/>
          <a:p>
            <a:r>
              <a:rPr lang="en-US" dirty="0">
                <a:latin typeface="+mn-lt"/>
              </a:rPr>
              <a:t>Regional Meeting Ambassador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CC7B3E-B73F-3A50-E897-C397E62324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635000" lvl="1" indent="0">
              <a:spcAft>
                <a:spcPts val="1200"/>
              </a:spcAft>
              <a:buNone/>
            </a:pPr>
            <a:r>
              <a:rPr lang="en-US" sz="2000" dirty="0">
                <a:cs typeface="Arial" panose="020B0604020202020204" pitchFamily="34" charset="0"/>
              </a:rPr>
              <a:t>The role of the ambassador will be to "</a:t>
            </a:r>
            <a:r>
              <a:rPr lang="en-US" sz="2000" b="1" dirty="0">
                <a:solidFill>
                  <a:srgbClr val="0432FF"/>
                </a:solidFill>
                <a:cs typeface="Arial" panose="020B0604020202020204" pitchFamily="34" charset="0"/>
              </a:rPr>
              <a:t>offer early career polymer scientists to feel welcome in the POLY division</a:t>
            </a:r>
            <a:r>
              <a:rPr lang="en-US" sz="2000" dirty="0">
                <a:cs typeface="Arial" panose="020B0604020202020204" pitchFamily="34" charset="0"/>
              </a:rPr>
              <a:t>". This will be done through help organize activities at regional meetings that will attract early career polymer scientists, such as lunch and learn, student chapter meetings, etc.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004B7B-7F4E-53FD-5BF9-99A74B590803}"/>
              </a:ext>
            </a:extLst>
          </p:cNvPr>
          <p:cNvSpPr txBox="1"/>
          <p:nvPr/>
        </p:nvSpPr>
        <p:spPr>
          <a:xfrm>
            <a:off x="2894706" y="2854633"/>
            <a:ext cx="640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Elevating the experience of regional meetings…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56AA8C-6DB7-BFE5-BED4-EA3FEB8612BE}"/>
              </a:ext>
            </a:extLst>
          </p:cNvPr>
          <p:cNvSpPr txBox="1"/>
          <p:nvPr/>
        </p:nvSpPr>
        <p:spPr>
          <a:xfrm>
            <a:off x="1939061" y="3601794"/>
            <a:ext cx="8313879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/>
              <a:t>Four Ambassadors kindly agreed to serve the 2025 Regional Meetings:</a:t>
            </a:r>
          </a:p>
          <a:p>
            <a:pPr algn="ctr">
              <a:spcAft>
                <a:spcPts val="600"/>
              </a:spcAft>
            </a:pPr>
            <a:r>
              <a:rPr lang="en-US" sz="2000" dirty="0"/>
              <a:t>	Patricia Calvo attending MWRM</a:t>
            </a:r>
          </a:p>
          <a:p>
            <a:pPr algn="ctr">
              <a:spcAft>
                <a:spcPts val="600"/>
              </a:spcAft>
            </a:pPr>
            <a:r>
              <a:rPr lang="en-US" sz="2000" dirty="0"/>
              <a:t>	Ying Yang attending WRM</a:t>
            </a:r>
          </a:p>
          <a:p>
            <a:pPr algn="ctr">
              <a:spcAft>
                <a:spcPts val="600"/>
              </a:spcAft>
            </a:pPr>
            <a:r>
              <a:rPr lang="en-US" sz="2000" dirty="0"/>
              <a:t>	Oleg </a:t>
            </a:r>
            <a:r>
              <a:rPr lang="en-US" sz="2000" dirty="0" err="1"/>
              <a:t>Davydovich</a:t>
            </a:r>
            <a:r>
              <a:rPr lang="en-US" sz="2000" dirty="0"/>
              <a:t> attending RMRM</a:t>
            </a:r>
          </a:p>
          <a:p>
            <a:pPr algn="ctr">
              <a:spcAft>
                <a:spcPts val="600"/>
              </a:spcAft>
            </a:pPr>
            <a:r>
              <a:rPr lang="en-US" sz="2000" dirty="0"/>
              <a:t>	Justin Kennemur attending SERMACS/SWRM</a:t>
            </a:r>
          </a:p>
          <a:p>
            <a:pPr>
              <a:spcAft>
                <a:spcPts val="600"/>
              </a:spcAft>
            </a:pPr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 </a:t>
            </a:r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2DADD584-120B-8BE2-405B-A39AA0494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389" y="5728104"/>
            <a:ext cx="809584" cy="117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39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1E72B-F350-86C9-B828-4B3A1DDDE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8547D8-A7DF-B18A-FCE1-8C5E2221975B}"/>
              </a:ext>
            </a:extLst>
          </p:cNvPr>
          <p:cNvSpPr/>
          <p:nvPr/>
        </p:nvSpPr>
        <p:spPr>
          <a:xfrm>
            <a:off x="900941" y="1195389"/>
            <a:ext cx="10713139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198563" algn="l"/>
              </a:tabLst>
            </a:pP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</a:rPr>
              <a:t>The following requests were turned down this year due to insufficient funds: </a:t>
            </a:r>
            <a:endParaRPr lang="en-US" sz="2000" strike="sngStrik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0" indent="-457200">
              <a:spcAft>
                <a:spcPts val="600"/>
              </a:spcAft>
              <a:buAutoNum type="arabicPeriod"/>
            </a:pPr>
            <a:r>
              <a:rPr lang="en-US" dirty="0"/>
              <a:t>Symposium support for Great Lakes Regional Meeting (GLRM), June 4-6, Appleton, WI</a:t>
            </a:r>
          </a:p>
          <a:p>
            <a:pPr marL="457200" lvl="0" indent="-457200">
              <a:spcAft>
                <a:spcPts val="600"/>
              </a:spcAft>
              <a:buAutoNum type="arabicPeriod"/>
            </a:pPr>
            <a:r>
              <a:rPr lang="en-US" dirty="0"/>
              <a:t>Symposium support for Northeast Regional Discussion (NERD), Nov 1, Worcester, MA</a:t>
            </a:r>
          </a:p>
          <a:p>
            <a:pPr marL="457200" lvl="0" indent="-457200">
              <a:spcAft>
                <a:spcPts val="600"/>
              </a:spcAft>
              <a:buAutoNum type="arabicPeriod"/>
            </a:pPr>
            <a:r>
              <a:rPr lang="en-US" dirty="0"/>
              <a:t>Travel support for student chapter chair to SERMACS/SWRM</a:t>
            </a:r>
          </a:p>
          <a:p>
            <a:pPr marL="457200" lvl="0" indent="-457200">
              <a:spcAft>
                <a:spcPts val="600"/>
              </a:spcAft>
              <a:buAutoNum type="arabicPeriod"/>
            </a:pPr>
            <a:r>
              <a:rPr lang="en-US" dirty="0"/>
              <a:t>Student poster award for WRM  </a:t>
            </a:r>
          </a:p>
        </p:txBody>
      </p:sp>
      <p:sp>
        <p:nvSpPr>
          <p:cNvPr id="18" name="Shape 286">
            <a:extLst>
              <a:ext uri="{FF2B5EF4-FFF2-40B4-BE49-F238E27FC236}">
                <a16:creationId xmlns:a16="http://schemas.microsoft.com/office/drawing/2014/main" id="{B0C4F3DC-A4C5-6A9D-BF72-4D5C3801C665}"/>
              </a:ext>
            </a:extLst>
          </p:cNvPr>
          <p:cNvSpPr txBox="1"/>
          <p:nvPr/>
        </p:nvSpPr>
        <p:spPr>
          <a:xfrm>
            <a:off x="537882" y="379750"/>
            <a:ext cx="11439259" cy="8526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Some thoughts as we plan for next year </a:t>
            </a:r>
            <a:endParaRPr lang="en-US" sz="2800" b="1" dirty="0"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649203-518B-E9FD-DBE3-35A7940918EE}"/>
              </a:ext>
            </a:extLst>
          </p:cNvPr>
          <p:cNvSpPr txBox="1"/>
          <p:nvPr/>
        </p:nvSpPr>
        <p:spPr>
          <a:xfrm>
            <a:off x="2426726" y="2994688"/>
            <a:ext cx="7338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Note: Funding requests are granted on first come first serve basis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BED1D2-93B0-9BC2-456A-933D61892AB3}"/>
              </a:ext>
            </a:extLst>
          </p:cNvPr>
          <p:cNvSpPr txBox="1"/>
          <p:nvPr/>
        </p:nvSpPr>
        <p:spPr>
          <a:xfrm>
            <a:off x="537882" y="3913035"/>
            <a:ext cx="11126255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Is it possible to keep the $1k to this committee instead of sending it to the Graduate Research Polymer Conference which we am not involved in? 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Do we have to set a limit to the number of symposium support and number of student chapter support each year? This means we are not going to support all the polymer symposiums. 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Any other ways to engage student chapters at regional meetings without monetary support? Collaborate with the Student Chapters Committee?</a:t>
            </a:r>
          </a:p>
        </p:txBody>
      </p:sp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DD9099CF-46DD-8E77-EB9F-8EE50FE85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389" y="5728104"/>
            <a:ext cx="809584" cy="11725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2B8113-5F5D-E483-D154-97C15942A7D6}"/>
              </a:ext>
            </a:extLst>
          </p:cNvPr>
          <p:cNvSpPr txBox="1"/>
          <p:nvPr/>
        </p:nvSpPr>
        <p:spPr>
          <a:xfrm>
            <a:off x="634701" y="3560781"/>
            <a:ext cx="1873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Moving forward - </a:t>
            </a:r>
          </a:p>
        </p:txBody>
      </p:sp>
    </p:spTree>
    <p:extLst>
      <p:ext uri="{BB962C8B-B14F-4D97-AF65-F5344CB8AC3E}">
        <p14:creationId xmlns:p14="http://schemas.microsoft.com/office/powerpoint/2010/main" val="3543784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85DF725-52CA-00B0-CED6-ABB9018D74D1}"/>
              </a:ext>
            </a:extLst>
          </p:cNvPr>
          <p:cNvSpPr/>
          <p:nvPr/>
        </p:nvSpPr>
        <p:spPr>
          <a:xfrm>
            <a:off x="739430" y="2536448"/>
            <a:ext cx="1071313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198563" algn="l"/>
              </a:tabLst>
            </a:pP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</a:rPr>
              <a:t>Help promote regional meetings through POLY – credit to Mark for the idea</a:t>
            </a:r>
          </a:p>
          <a:p>
            <a:pPr>
              <a:tabLst>
                <a:tab pos="1198563" algn="l"/>
              </a:tabLst>
            </a:pPr>
            <a:endParaRPr lang="en-US" sz="22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1198563" algn="l"/>
              </a:tabLst>
            </a:pPr>
            <a:r>
              <a:rPr lang="en-US" sz="2200" dirty="0">
                <a:latin typeface="Arial" panose="020B0604020202020204" pitchFamily="34" charset="0"/>
              </a:rPr>
              <a:t>Encourage the symposium organizers to email the POLY list to advertise for their symposia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1198563" algn="l"/>
              </a:tabLst>
            </a:pPr>
            <a:r>
              <a:rPr lang="en-US" sz="2200" dirty="0">
                <a:latin typeface="Arial" panose="020B0604020202020204" pitchFamily="34" charset="0"/>
              </a:rPr>
              <a:t>Post the symposia information on POLY website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1198563" algn="l"/>
              </a:tabLst>
            </a:pPr>
            <a:r>
              <a:rPr lang="en-US" sz="2200" dirty="0">
                <a:latin typeface="Arial" panose="020B0604020202020204" pitchFamily="34" charset="0"/>
              </a:rPr>
              <a:t>Print flyers or make a banner for distribution at the ACS national meeting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1E955A-8138-4023-4739-B07E763D4709}"/>
              </a:ext>
            </a:extLst>
          </p:cNvPr>
          <p:cNvSpPr txBox="1"/>
          <p:nvPr/>
        </p:nvSpPr>
        <p:spPr>
          <a:xfrm>
            <a:off x="739430" y="1479229"/>
            <a:ext cx="10158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$ is the constraint, can we help engagement of the regional meetings via ways that do not require much $ investment?  </a:t>
            </a: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B7C67742-DD5C-EB78-892F-7598FE991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389" y="5728104"/>
            <a:ext cx="809584" cy="1172572"/>
          </a:xfrm>
          <a:prstGeom prst="rect">
            <a:avLst/>
          </a:prstGeom>
        </p:spPr>
      </p:pic>
      <p:sp>
        <p:nvSpPr>
          <p:cNvPr id="2" name="Shape 286">
            <a:extLst>
              <a:ext uri="{FF2B5EF4-FFF2-40B4-BE49-F238E27FC236}">
                <a16:creationId xmlns:a16="http://schemas.microsoft.com/office/drawing/2014/main" id="{D7049AF1-57EE-5B4A-3679-F4974C748491}"/>
              </a:ext>
            </a:extLst>
          </p:cNvPr>
          <p:cNvSpPr txBox="1"/>
          <p:nvPr/>
        </p:nvSpPr>
        <p:spPr>
          <a:xfrm>
            <a:off x="537882" y="379750"/>
            <a:ext cx="11439259" cy="8526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Some thoughts as we plan for next year </a:t>
            </a:r>
            <a:endParaRPr lang="en-US" sz="2800" b="1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769046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Custom Design">
  <a:themeElements>
    <a:clrScheme name="ACS FALL 2025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0039A6"/>
      </a:accent1>
      <a:accent2>
        <a:srgbClr val="FDC82F"/>
      </a:accent2>
      <a:accent3>
        <a:srgbClr val="00A3E0"/>
      </a:accent3>
      <a:accent4>
        <a:srgbClr val="00BFB3"/>
      </a:accent4>
      <a:accent5>
        <a:srgbClr val="E57200"/>
      </a:accent5>
      <a:accent6>
        <a:srgbClr val="658D1B"/>
      </a:accent6>
      <a:hlink>
        <a:srgbClr val="467886"/>
      </a:hlink>
      <a:folHlink>
        <a:srgbClr val="DA291C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</TotalTime>
  <Words>639</Words>
  <Application>Microsoft Macintosh PowerPoint</Application>
  <PresentationFormat>Widescreen</PresentationFormat>
  <Paragraphs>53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Wingdings</vt:lpstr>
      <vt:lpstr>1_Custom Design</vt:lpstr>
      <vt:lpstr>4_Custom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 Schafer</dc:creator>
  <cp:lastModifiedBy>Ying Yang</cp:lastModifiedBy>
  <cp:revision>50</cp:revision>
  <dcterms:created xsi:type="dcterms:W3CDTF">2021-02-09T21:21:47Z</dcterms:created>
  <dcterms:modified xsi:type="dcterms:W3CDTF">2025-08-11T18:41:32Z</dcterms:modified>
</cp:coreProperties>
</file>