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4" r:id="rId2"/>
  </p:sldMasterIdLst>
  <p:notesMasterIdLst>
    <p:notesMasterId r:id="rId14"/>
  </p:notesMasterIdLst>
  <p:sldIdLst>
    <p:sldId id="747" r:id="rId3"/>
    <p:sldId id="748" r:id="rId4"/>
    <p:sldId id="749" r:id="rId5"/>
    <p:sldId id="750" r:id="rId6"/>
    <p:sldId id="754" r:id="rId7"/>
    <p:sldId id="753" r:id="rId8"/>
    <p:sldId id="756" r:id="rId9"/>
    <p:sldId id="755" r:id="rId10"/>
    <p:sldId id="752" r:id="rId11"/>
    <p:sldId id="757" r:id="rId12"/>
    <p:sldId id="75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tchem, Kathy" initials="MK" lastIdx="3" clrIdx="0">
    <p:extLst>
      <p:ext uri="{19B8F6BF-5375-455C-9EA6-DF929625EA0E}">
        <p15:presenceInfo xmlns:p15="http://schemas.microsoft.com/office/powerpoint/2012/main" userId="S-1-5-21-1824200278-923733676-1501187911-21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60" d="100"/>
          <a:sy n="60" d="100"/>
        </p:scale>
        <p:origin x="840" y="-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mra Colak Atan" userId="bd483f91-d1ca-4a2c-ae7e-dee171f12c97" providerId="ADAL" clId="{DF802DD6-E855-422F-842D-7178A06820A0}"/>
    <pc:docChg chg="undo custSel addSld modSld sldOrd modMainMaster">
      <pc:chgData name="Semra Colak Atan" userId="bd483f91-d1ca-4a2c-ae7e-dee171f12c97" providerId="ADAL" clId="{DF802DD6-E855-422F-842D-7178A06820A0}" dt="2022-01-14T14:41:13.353" v="2057" actId="403"/>
      <pc:docMkLst>
        <pc:docMk/>
      </pc:docMkLst>
      <pc:sldChg chg="addSp delSp modSp mod delCm">
        <pc:chgData name="Semra Colak Atan" userId="bd483f91-d1ca-4a2c-ae7e-dee171f12c97" providerId="ADAL" clId="{DF802DD6-E855-422F-842D-7178A06820A0}" dt="2022-01-14T13:57:00.985" v="1755" actId="1592"/>
        <pc:sldMkLst>
          <pc:docMk/>
          <pc:sldMk cId="1761547748" sldId="747"/>
        </pc:sldMkLst>
        <pc:spChg chg="mod ord">
          <ac:chgData name="Semra Colak Atan" userId="bd483f91-d1ca-4a2c-ae7e-dee171f12c97" providerId="ADAL" clId="{DF802DD6-E855-422F-842D-7178A06820A0}" dt="2022-01-14T13:45:03.283" v="1645" actId="207"/>
          <ac:spMkLst>
            <pc:docMk/>
            <pc:sldMk cId="1761547748" sldId="747"/>
            <ac:spMk id="8" creationId="{00000000-0000-0000-0000-000000000000}"/>
          </ac:spMkLst>
        </pc:spChg>
        <pc:spChg chg="add mod">
          <ac:chgData name="Semra Colak Atan" userId="bd483f91-d1ca-4a2c-ae7e-dee171f12c97" providerId="ADAL" clId="{DF802DD6-E855-422F-842D-7178A06820A0}" dt="2022-01-13T05:26:38.600" v="2"/>
          <ac:spMkLst>
            <pc:docMk/>
            <pc:sldMk cId="1761547748" sldId="747"/>
            <ac:spMk id="9" creationId="{8CEBD5A5-76A5-44F6-8730-EED87D26CBB7}"/>
          </ac:spMkLst>
        </pc:spChg>
        <pc:spChg chg="add mod">
          <ac:chgData name="Semra Colak Atan" userId="bd483f91-d1ca-4a2c-ae7e-dee171f12c97" providerId="ADAL" clId="{DF802DD6-E855-422F-842D-7178A06820A0}" dt="2022-01-13T05:27:43.162" v="35" actId="1076"/>
          <ac:spMkLst>
            <pc:docMk/>
            <pc:sldMk cId="1761547748" sldId="747"/>
            <ac:spMk id="12" creationId="{2A463CEC-DB8F-4439-9103-ED3A39D2473B}"/>
          </ac:spMkLst>
        </pc:spChg>
        <pc:spChg chg="mod ord">
          <ac:chgData name="Semra Colak Atan" userId="bd483f91-d1ca-4a2c-ae7e-dee171f12c97" providerId="ADAL" clId="{DF802DD6-E855-422F-842D-7178A06820A0}" dt="2022-01-14T13:44:55.771" v="1643" actId="207"/>
          <ac:spMkLst>
            <pc:docMk/>
            <pc:sldMk cId="1761547748" sldId="747"/>
            <ac:spMk id="26627" creationId="{00000000-0000-0000-0000-000000000000}"/>
          </ac:spMkLst>
        </pc:spChg>
        <pc:spChg chg="del">
          <ac:chgData name="Semra Colak Atan" userId="bd483f91-d1ca-4a2c-ae7e-dee171f12c97" providerId="ADAL" clId="{DF802DD6-E855-422F-842D-7178A06820A0}" dt="2022-01-13T05:27:37.858" v="33" actId="478"/>
          <ac:spMkLst>
            <pc:docMk/>
            <pc:sldMk cId="1761547748" sldId="747"/>
            <ac:spMk id="26628" creationId="{00000000-0000-0000-0000-000000000000}"/>
          </ac:spMkLst>
        </pc:spChg>
        <pc:spChg chg="del">
          <ac:chgData name="Semra Colak Atan" userId="bd483f91-d1ca-4a2c-ae7e-dee171f12c97" providerId="ADAL" clId="{DF802DD6-E855-422F-842D-7178A06820A0}" dt="2022-01-13T05:28:29.777" v="47" actId="478"/>
          <ac:spMkLst>
            <pc:docMk/>
            <pc:sldMk cId="1761547748" sldId="747"/>
            <ac:spMk id="26629" creationId="{00000000-0000-0000-0000-000000000000}"/>
          </ac:spMkLst>
        </pc:spChg>
        <pc:graphicFrameChg chg="add del mod modGraphic">
          <ac:chgData name="Semra Colak Atan" userId="bd483f91-d1ca-4a2c-ae7e-dee171f12c97" providerId="ADAL" clId="{DF802DD6-E855-422F-842D-7178A06820A0}" dt="2022-01-14T13:44:50.225" v="1641" actId="478"/>
          <ac:graphicFrameMkLst>
            <pc:docMk/>
            <pc:sldMk cId="1761547748" sldId="747"/>
            <ac:graphicFrameMk id="3" creationId="{972F24B9-523B-4476-A16E-9C8EA6B401C0}"/>
          </ac:graphicFrameMkLst>
        </pc:graphicFrameChg>
        <pc:picChg chg="add mod">
          <ac:chgData name="Semra Colak Atan" userId="bd483f91-d1ca-4a2c-ae7e-dee171f12c97" providerId="ADAL" clId="{DF802DD6-E855-422F-842D-7178A06820A0}" dt="2022-01-13T05:26:38.600" v="2"/>
          <ac:picMkLst>
            <pc:docMk/>
            <pc:sldMk cId="1761547748" sldId="747"/>
            <ac:picMk id="7" creationId="{2EE49A22-1CF9-41CE-A5F3-4B02AEFF2CE7}"/>
          </ac:picMkLst>
        </pc:picChg>
        <pc:picChg chg="add mod">
          <ac:chgData name="Semra Colak Atan" userId="bd483f91-d1ca-4a2c-ae7e-dee171f12c97" providerId="ADAL" clId="{DF802DD6-E855-422F-842D-7178A06820A0}" dt="2022-01-13T05:26:38.600" v="2"/>
          <ac:picMkLst>
            <pc:docMk/>
            <pc:sldMk cId="1761547748" sldId="747"/>
            <ac:picMk id="11" creationId="{ADA51D09-E400-48BF-A65A-FF15A24F1153}"/>
          </ac:picMkLst>
        </pc:picChg>
        <pc:picChg chg="mod">
          <ac:chgData name="Semra Colak Atan" userId="bd483f91-d1ca-4a2c-ae7e-dee171f12c97" providerId="ADAL" clId="{DF802DD6-E855-422F-842D-7178A06820A0}" dt="2022-01-13T06:01:51.351" v="539" actId="1076"/>
          <ac:picMkLst>
            <pc:docMk/>
            <pc:sldMk cId="1761547748" sldId="747"/>
            <ac:picMk id="26631" creationId="{00000000-0000-0000-0000-000000000000}"/>
          </ac:picMkLst>
        </pc:picChg>
        <pc:cxnChg chg="add mod">
          <ac:chgData name="Semra Colak Atan" userId="bd483f91-d1ca-4a2c-ae7e-dee171f12c97" providerId="ADAL" clId="{DF802DD6-E855-422F-842D-7178A06820A0}" dt="2022-01-13T05:26:38.600" v="2"/>
          <ac:cxnSpMkLst>
            <pc:docMk/>
            <pc:sldMk cId="1761547748" sldId="747"/>
            <ac:cxnSpMk id="10" creationId="{DA6751B4-A041-43E5-94C1-ACFF02A994B8}"/>
          </ac:cxnSpMkLst>
        </pc:cxnChg>
        <pc:cxnChg chg="add mod">
          <ac:chgData name="Semra Colak Atan" userId="bd483f91-d1ca-4a2c-ae7e-dee171f12c97" providerId="ADAL" clId="{DF802DD6-E855-422F-842D-7178A06820A0}" dt="2022-01-13T05:28:51.173" v="51" actId="208"/>
          <ac:cxnSpMkLst>
            <pc:docMk/>
            <pc:sldMk cId="1761547748" sldId="747"/>
            <ac:cxnSpMk id="13" creationId="{29DCC6D7-6400-4E45-882D-8AE565C5F7C8}"/>
          </ac:cxnSpMkLst>
        </pc:cxnChg>
      </pc:sldChg>
      <pc:sldChg chg="addSp delSp modSp mod">
        <pc:chgData name="Semra Colak Atan" userId="bd483f91-d1ca-4a2c-ae7e-dee171f12c97" providerId="ADAL" clId="{DF802DD6-E855-422F-842D-7178A06820A0}" dt="2022-01-13T06:01:56.982" v="541"/>
        <pc:sldMkLst>
          <pc:docMk/>
          <pc:sldMk cId="1567827148" sldId="748"/>
        </pc:sldMkLst>
        <pc:spChg chg="mod">
          <ac:chgData name="Semra Colak Atan" userId="bd483f91-d1ca-4a2c-ae7e-dee171f12c97" providerId="ADAL" clId="{DF802DD6-E855-422F-842D-7178A06820A0}" dt="2022-01-13T05:32:44.508" v="93" actId="1076"/>
          <ac:spMkLst>
            <pc:docMk/>
            <pc:sldMk cId="1567827148" sldId="748"/>
            <ac:spMk id="5" creationId="{00000000-0000-0000-0000-000000000000}"/>
          </ac:spMkLst>
        </pc:spChg>
        <pc:spChg chg="mod ord">
          <ac:chgData name="Semra Colak Atan" userId="bd483f91-d1ca-4a2c-ae7e-dee171f12c97" providerId="ADAL" clId="{DF802DD6-E855-422F-842D-7178A06820A0}" dt="2022-01-13T05:35:15.711" v="124" actId="13822"/>
          <ac:spMkLst>
            <pc:docMk/>
            <pc:sldMk cId="1567827148" sldId="748"/>
            <ac:spMk id="7" creationId="{00000000-0000-0000-0000-000000000000}"/>
          </ac:spMkLst>
        </pc:spChg>
        <pc:spChg chg="mod">
          <ac:chgData name="Semra Colak Atan" userId="bd483f91-d1ca-4a2c-ae7e-dee171f12c97" providerId="ADAL" clId="{DF802DD6-E855-422F-842D-7178A06820A0}" dt="2022-01-13T05:34:24.052" v="117" actId="14100"/>
          <ac:spMkLst>
            <pc:docMk/>
            <pc:sldMk cId="1567827148" sldId="748"/>
            <ac:spMk id="8" creationId="{00000000-0000-0000-0000-000000000000}"/>
          </ac:spMkLst>
        </pc:spChg>
        <pc:spChg chg="add mod">
          <ac:chgData name="Semra Colak Atan" userId="bd483f91-d1ca-4a2c-ae7e-dee171f12c97" providerId="ADAL" clId="{DF802DD6-E855-422F-842D-7178A06820A0}" dt="2022-01-13T05:29:26.560" v="52"/>
          <ac:spMkLst>
            <pc:docMk/>
            <pc:sldMk cId="1567827148" sldId="748"/>
            <ac:spMk id="10" creationId="{023DC0D6-06F7-46AB-BBD9-F5158BDBB05A}"/>
          </ac:spMkLst>
        </pc:spChg>
        <pc:spChg chg="add mod">
          <ac:chgData name="Semra Colak Atan" userId="bd483f91-d1ca-4a2c-ae7e-dee171f12c97" providerId="ADAL" clId="{DF802DD6-E855-422F-842D-7178A06820A0}" dt="2022-01-13T05:29:39.546" v="71" actId="20577"/>
          <ac:spMkLst>
            <pc:docMk/>
            <pc:sldMk cId="1567827148" sldId="748"/>
            <ac:spMk id="13" creationId="{A79FFB28-363E-4EC0-86BD-6BC7D7BAC95B}"/>
          </ac:spMkLst>
        </pc:spChg>
        <pc:spChg chg="del">
          <ac:chgData name="Semra Colak Atan" userId="bd483f91-d1ca-4a2c-ae7e-dee171f12c97" providerId="ADAL" clId="{DF802DD6-E855-422F-842D-7178A06820A0}" dt="2022-01-13T05:29:45.862" v="73" actId="478"/>
          <ac:spMkLst>
            <pc:docMk/>
            <pc:sldMk cId="1567827148" sldId="748"/>
            <ac:spMk id="25602" creationId="{00000000-0000-0000-0000-000000000000}"/>
          </ac:spMkLst>
        </pc:spChg>
        <pc:spChg chg="del">
          <ac:chgData name="Semra Colak Atan" userId="bd483f91-d1ca-4a2c-ae7e-dee171f12c97" providerId="ADAL" clId="{DF802DD6-E855-422F-842D-7178A06820A0}" dt="2022-01-13T05:30:07.960" v="76" actId="478"/>
          <ac:spMkLst>
            <pc:docMk/>
            <pc:sldMk cId="1567827148" sldId="748"/>
            <ac:spMk id="25604" creationId="{00000000-0000-0000-0000-000000000000}"/>
          </ac:spMkLst>
        </pc:spChg>
        <pc:spChg chg="mod">
          <ac:chgData name="Semra Colak Atan" userId="bd483f91-d1ca-4a2c-ae7e-dee171f12c97" providerId="ADAL" clId="{DF802DD6-E855-422F-842D-7178A06820A0}" dt="2022-01-13T05:33:39.994" v="109" actId="14100"/>
          <ac:spMkLst>
            <pc:docMk/>
            <pc:sldMk cId="1567827148" sldId="748"/>
            <ac:spMk id="25607" creationId="{00000000-0000-0000-0000-000000000000}"/>
          </ac:spMkLst>
        </pc:spChg>
        <pc:picChg chg="add mod">
          <ac:chgData name="Semra Colak Atan" userId="bd483f91-d1ca-4a2c-ae7e-dee171f12c97" providerId="ADAL" clId="{DF802DD6-E855-422F-842D-7178A06820A0}" dt="2022-01-13T05:29:26.560" v="52"/>
          <ac:picMkLst>
            <pc:docMk/>
            <pc:sldMk cId="1567827148" sldId="748"/>
            <ac:picMk id="9" creationId="{2287A629-04F8-465A-94A9-82F5B2C45914}"/>
          </ac:picMkLst>
        </pc:picChg>
        <pc:picChg chg="add mod">
          <ac:chgData name="Semra Colak Atan" userId="bd483f91-d1ca-4a2c-ae7e-dee171f12c97" providerId="ADAL" clId="{DF802DD6-E855-422F-842D-7178A06820A0}" dt="2022-01-13T05:29:26.560" v="52"/>
          <ac:picMkLst>
            <pc:docMk/>
            <pc:sldMk cId="1567827148" sldId="748"/>
            <ac:picMk id="12" creationId="{5D892970-5CC7-412D-961F-F361996C497B}"/>
          </ac:picMkLst>
        </pc:picChg>
        <pc:picChg chg="add del mod">
          <ac:chgData name="Semra Colak Atan" userId="bd483f91-d1ca-4a2c-ae7e-dee171f12c97" providerId="ADAL" clId="{DF802DD6-E855-422F-842D-7178A06820A0}" dt="2022-01-13T06:01:56.604" v="540" actId="478"/>
          <ac:picMkLst>
            <pc:docMk/>
            <pc:sldMk cId="1567827148" sldId="748"/>
            <ac:picMk id="15" creationId="{F97718F9-45B5-442A-BB77-C566399A5E1A}"/>
          </ac:picMkLst>
        </pc:picChg>
        <pc:picChg chg="add mod">
          <ac:chgData name="Semra Colak Atan" userId="bd483f91-d1ca-4a2c-ae7e-dee171f12c97" providerId="ADAL" clId="{DF802DD6-E855-422F-842D-7178A06820A0}" dt="2022-01-13T06:01:56.982" v="541"/>
          <ac:picMkLst>
            <pc:docMk/>
            <pc:sldMk cId="1567827148" sldId="748"/>
            <ac:picMk id="16" creationId="{914F4D2E-3A08-4167-94E4-EAC81F0B417D}"/>
          </ac:picMkLst>
        </pc:picChg>
        <pc:picChg chg="del">
          <ac:chgData name="Semra Colak Atan" userId="bd483f91-d1ca-4a2c-ae7e-dee171f12c97" providerId="ADAL" clId="{DF802DD6-E855-422F-842D-7178A06820A0}" dt="2022-01-13T05:29:44.225" v="72" actId="478"/>
          <ac:picMkLst>
            <pc:docMk/>
            <pc:sldMk cId="1567827148" sldId="748"/>
            <ac:picMk id="25605" creationId="{00000000-0000-0000-0000-000000000000}"/>
          </ac:picMkLst>
        </pc:picChg>
        <pc:cxnChg chg="add mod">
          <ac:chgData name="Semra Colak Atan" userId="bd483f91-d1ca-4a2c-ae7e-dee171f12c97" providerId="ADAL" clId="{DF802DD6-E855-422F-842D-7178A06820A0}" dt="2022-01-13T05:29:26.560" v="52"/>
          <ac:cxnSpMkLst>
            <pc:docMk/>
            <pc:sldMk cId="1567827148" sldId="748"/>
            <ac:cxnSpMk id="11" creationId="{2C488D94-EDB6-419B-B647-A8CDB0D75DA5}"/>
          </ac:cxnSpMkLst>
        </pc:cxnChg>
        <pc:cxnChg chg="add mod">
          <ac:chgData name="Semra Colak Atan" userId="bd483f91-d1ca-4a2c-ae7e-dee171f12c97" providerId="ADAL" clId="{DF802DD6-E855-422F-842D-7178A06820A0}" dt="2022-01-13T05:29:26.560" v="52"/>
          <ac:cxnSpMkLst>
            <pc:docMk/>
            <pc:sldMk cId="1567827148" sldId="748"/>
            <ac:cxnSpMk id="14" creationId="{13941CFE-BBF5-4541-8668-B8136F0630F3}"/>
          </ac:cxnSpMkLst>
        </pc:cxnChg>
      </pc:sldChg>
      <pc:sldChg chg="addSp delSp modSp mod">
        <pc:chgData name="Semra Colak Atan" userId="bd483f91-d1ca-4a2c-ae7e-dee171f12c97" providerId="ADAL" clId="{DF802DD6-E855-422F-842D-7178A06820A0}" dt="2022-01-13T06:02:01.498" v="543"/>
        <pc:sldMkLst>
          <pc:docMk/>
          <pc:sldMk cId="4027332035" sldId="749"/>
        </pc:sldMkLst>
        <pc:spChg chg="mod">
          <ac:chgData name="Semra Colak Atan" userId="bd483f91-d1ca-4a2c-ae7e-dee171f12c97" providerId="ADAL" clId="{DF802DD6-E855-422F-842D-7178A06820A0}" dt="2022-01-13T05:36:14.358" v="146" actId="1076"/>
          <ac:spMkLst>
            <pc:docMk/>
            <pc:sldMk cId="4027332035" sldId="749"/>
            <ac:spMk id="5" creationId="{00000000-0000-0000-0000-000000000000}"/>
          </ac:spMkLst>
        </pc:spChg>
        <pc:spChg chg="mod">
          <ac:chgData name="Semra Colak Atan" userId="bd483f91-d1ca-4a2c-ae7e-dee171f12c97" providerId="ADAL" clId="{DF802DD6-E855-422F-842D-7178A06820A0}" dt="2022-01-13T05:37:27.064" v="169" actId="207"/>
          <ac:spMkLst>
            <pc:docMk/>
            <pc:sldMk cId="4027332035" sldId="749"/>
            <ac:spMk id="9" creationId="{00000000-0000-0000-0000-000000000000}"/>
          </ac:spMkLst>
        </pc:spChg>
        <pc:spChg chg="mod">
          <ac:chgData name="Semra Colak Atan" userId="bd483f91-d1ca-4a2c-ae7e-dee171f12c97" providerId="ADAL" clId="{DF802DD6-E855-422F-842D-7178A06820A0}" dt="2022-01-13T05:41:44.854" v="240" actId="14100"/>
          <ac:spMkLst>
            <pc:docMk/>
            <pc:sldMk cId="4027332035" sldId="749"/>
            <ac:spMk id="11" creationId="{00000000-0000-0000-0000-000000000000}"/>
          </ac:spMkLst>
        </pc:spChg>
        <pc:spChg chg="add mod">
          <ac:chgData name="Semra Colak Atan" userId="bd483f91-d1ca-4a2c-ae7e-dee171f12c97" providerId="ADAL" clId="{DF802DD6-E855-422F-842D-7178A06820A0}" dt="2022-01-13T05:35:48.654" v="125"/>
          <ac:spMkLst>
            <pc:docMk/>
            <pc:sldMk cId="4027332035" sldId="749"/>
            <ac:spMk id="12" creationId="{13A177FD-B9DD-4523-81DE-C5E5C2FBB573}"/>
          </ac:spMkLst>
        </pc:spChg>
        <pc:spChg chg="add mod">
          <ac:chgData name="Semra Colak Atan" userId="bd483f91-d1ca-4a2c-ae7e-dee171f12c97" providerId="ADAL" clId="{DF802DD6-E855-422F-842D-7178A06820A0}" dt="2022-01-13T05:36:04.463" v="143" actId="20577"/>
          <ac:spMkLst>
            <pc:docMk/>
            <pc:sldMk cId="4027332035" sldId="749"/>
            <ac:spMk id="15" creationId="{DD0E7803-F753-4091-86DD-4B118B7EBFBF}"/>
          </ac:spMkLst>
        </pc:spChg>
        <pc:spChg chg="del">
          <ac:chgData name="Semra Colak Atan" userId="bd483f91-d1ca-4a2c-ae7e-dee171f12c97" providerId="ADAL" clId="{DF802DD6-E855-422F-842D-7178A06820A0}" dt="2022-01-13T05:36:10.459" v="145" actId="478"/>
          <ac:spMkLst>
            <pc:docMk/>
            <pc:sldMk cId="4027332035" sldId="749"/>
            <ac:spMk id="25602" creationId="{00000000-0000-0000-0000-000000000000}"/>
          </ac:spMkLst>
        </pc:spChg>
        <pc:spChg chg="del">
          <ac:chgData name="Semra Colak Atan" userId="bd483f91-d1ca-4a2c-ae7e-dee171f12c97" providerId="ADAL" clId="{DF802DD6-E855-422F-842D-7178A06820A0}" dt="2022-01-13T05:36:15.636" v="147" actId="478"/>
          <ac:spMkLst>
            <pc:docMk/>
            <pc:sldMk cId="4027332035" sldId="749"/>
            <ac:spMk id="25604" creationId="{00000000-0000-0000-0000-000000000000}"/>
          </ac:spMkLst>
        </pc:spChg>
        <pc:spChg chg="mod ord">
          <ac:chgData name="Semra Colak Atan" userId="bd483f91-d1ca-4a2c-ae7e-dee171f12c97" providerId="ADAL" clId="{DF802DD6-E855-422F-842D-7178A06820A0}" dt="2022-01-13T05:41:24.555" v="236" actId="115"/>
          <ac:spMkLst>
            <pc:docMk/>
            <pc:sldMk cId="4027332035" sldId="749"/>
            <ac:spMk id="25607" creationId="{00000000-0000-0000-0000-000000000000}"/>
          </ac:spMkLst>
        </pc:spChg>
        <pc:picChg chg="add mod">
          <ac:chgData name="Semra Colak Atan" userId="bd483f91-d1ca-4a2c-ae7e-dee171f12c97" providerId="ADAL" clId="{DF802DD6-E855-422F-842D-7178A06820A0}" dt="2022-01-13T05:35:48.654" v="125"/>
          <ac:picMkLst>
            <pc:docMk/>
            <pc:sldMk cId="4027332035" sldId="749"/>
            <ac:picMk id="10" creationId="{2732FC7B-2017-444C-9943-8A8DDF3EEC71}"/>
          </ac:picMkLst>
        </pc:picChg>
        <pc:picChg chg="add mod">
          <ac:chgData name="Semra Colak Atan" userId="bd483f91-d1ca-4a2c-ae7e-dee171f12c97" providerId="ADAL" clId="{DF802DD6-E855-422F-842D-7178A06820A0}" dt="2022-01-13T05:35:48.654" v="125"/>
          <ac:picMkLst>
            <pc:docMk/>
            <pc:sldMk cId="4027332035" sldId="749"/>
            <ac:picMk id="14" creationId="{7B56DCF9-F478-44CC-ADCD-F6A5AA980930}"/>
          </ac:picMkLst>
        </pc:picChg>
        <pc:picChg chg="add del mod">
          <ac:chgData name="Semra Colak Atan" userId="bd483f91-d1ca-4a2c-ae7e-dee171f12c97" providerId="ADAL" clId="{DF802DD6-E855-422F-842D-7178A06820A0}" dt="2022-01-13T06:02:01.068" v="542" actId="478"/>
          <ac:picMkLst>
            <pc:docMk/>
            <pc:sldMk cId="4027332035" sldId="749"/>
            <ac:picMk id="17" creationId="{727B1ACF-4C52-4D43-8771-7745D9C253D2}"/>
          </ac:picMkLst>
        </pc:picChg>
        <pc:picChg chg="add mod">
          <ac:chgData name="Semra Colak Atan" userId="bd483f91-d1ca-4a2c-ae7e-dee171f12c97" providerId="ADAL" clId="{DF802DD6-E855-422F-842D-7178A06820A0}" dt="2022-01-13T06:02:01.498" v="543"/>
          <ac:picMkLst>
            <pc:docMk/>
            <pc:sldMk cId="4027332035" sldId="749"/>
            <ac:picMk id="18" creationId="{35780E6E-74AB-482D-8B55-C1632A8E964A}"/>
          </ac:picMkLst>
        </pc:picChg>
        <pc:picChg chg="del">
          <ac:chgData name="Semra Colak Atan" userId="bd483f91-d1ca-4a2c-ae7e-dee171f12c97" providerId="ADAL" clId="{DF802DD6-E855-422F-842D-7178A06820A0}" dt="2022-01-13T05:36:08.389" v="144" actId="478"/>
          <ac:picMkLst>
            <pc:docMk/>
            <pc:sldMk cId="4027332035" sldId="749"/>
            <ac:picMk id="25605" creationId="{00000000-0000-0000-0000-000000000000}"/>
          </ac:picMkLst>
        </pc:picChg>
        <pc:cxnChg chg="add mod">
          <ac:chgData name="Semra Colak Atan" userId="bd483f91-d1ca-4a2c-ae7e-dee171f12c97" providerId="ADAL" clId="{DF802DD6-E855-422F-842D-7178A06820A0}" dt="2022-01-13T05:35:48.654" v="125"/>
          <ac:cxnSpMkLst>
            <pc:docMk/>
            <pc:sldMk cId="4027332035" sldId="749"/>
            <ac:cxnSpMk id="13" creationId="{33700FDC-F7FF-4EBA-8635-B00DAA45694C}"/>
          </ac:cxnSpMkLst>
        </pc:cxnChg>
        <pc:cxnChg chg="add mod">
          <ac:chgData name="Semra Colak Atan" userId="bd483f91-d1ca-4a2c-ae7e-dee171f12c97" providerId="ADAL" clId="{DF802DD6-E855-422F-842D-7178A06820A0}" dt="2022-01-13T05:35:48.654" v="125"/>
          <ac:cxnSpMkLst>
            <pc:docMk/>
            <pc:sldMk cId="4027332035" sldId="749"/>
            <ac:cxnSpMk id="16" creationId="{ED992621-A86D-4675-8EA3-DE5A92E950A6}"/>
          </ac:cxnSpMkLst>
        </pc:cxnChg>
      </pc:sldChg>
      <pc:sldChg chg="addSp delSp modSp mod">
        <pc:chgData name="Semra Colak Atan" userId="bd483f91-d1ca-4a2c-ae7e-dee171f12c97" providerId="ADAL" clId="{DF802DD6-E855-422F-842D-7178A06820A0}" dt="2022-01-13T06:02:05.572" v="545"/>
        <pc:sldMkLst>
          <pc:docMk/>
          <pc:sldMk cId="542306426" sldId="750"/>
        </pc:sldMkLst>
        <pc:spChg chg="mod">
          <ac:chgData name="Semra Colak Atan" userId="bd483f91-d1ca-4a2c-ae7e-dee171f12c97" providerId="ADAL" clId="{DF802DD6-E855-422F-842D-7178A06820A0}" dt="2022-01-13T05:43:21.326" v="271" actId="1076"/>
          <ac:spMkLst>
            <pc:docMk/>
            <pc:sldMk cId="542306426" sldId="750"/>
            <ac:spMk id="2" creationId="{98CE9238-DC78-4B40-9FC8-1B61CE198091}"/>
          </ac:spMkLst>
        </pc:spChg>
        <pc:spChg chg="add mod">
          <ac:chgData name="Semra Colak Atan" userId="bd483f91-d1ca-4a2c-ae7e-dee171f12c97" providerId="ADAL" clId="{DF802DD6-E855-422F-842D-7178A06820A0}" dt="2022-01-13T05:35:50.229" v="126"/>
          <ac:spMkLst>
            <pc:docMk/>
            <pc:sldMk cId="542306426" sldId="750"/>
            <ac:spMk id="11" creationId="{5D4012F2-3F19-4EEF-98B6-120CBEF307B4}"/>
          </ac:spMkLst>
        </pc:spChg>
        <pc:spChg chg="mod">
          <ac:chgData name="Semra Colak Atan" userId="bd483f91-d1ca-4a2c-ae7e-dee171f12c97" providerId="ADAL" clId="{DF802DD6-E855-422F-842D-7178A06820A0}" dt="2022-01-13T05:45:59.368" v="302" actId="14100"/>
          <ac:spMkLst>
            <pc:docMk/>
            <pc:sldMk cId="542306426" sldId="750"/>
            <ac:spMk id="12" creationId="{00000000-0000-0000-0000-000000000000}"/>
          </ac:spMkLst>
        </pc:spChg>
        <pc:spChg chg="mod">
          <ac:chgData name="Semra Colak Atan" userId="bd483f91-d1ca-4a2c-ae7e-dee171f12c97" providerId="ADAL" clId="{DF802DD6-E855-422F-842D-7178A06820A0}" dt="2022-01-13T05:46:11.322" v="304" actId="20577"/>
          <ac:spMkLst>
            <pc:docMk/>
            <pc:sldMk cId="542306426" sldId="750"/>
            <ac:spMk id="13" creationId="{00000000-0000-0000-0000-000000000000}"/>
          </ac:spMkLst>
        </pc:spChg>
        <pc:spChg chg="mod">
          <ac:chgData name="Semra Colak Atan" userId="bd483f91-d1ca-4a2c-ae7e-dee171f12c97" providerId="ADAL" clId="{DF802DD6-E855-422F-842D-7178A06820A0}" dt="2022-01-13T05:43:31.510" v="274" actId="1076"/>
          <ac:spMkLst>
            <pc:docMk/>
            <pc:sldMk cId="542306426" sldId="750"/>
            <ac:spMk id="14" creationId="{00000000-0000-0000-0000-000000000000}"/>
          </ac:spMkLst>
        </pc:spChg>
        <pc:spChg chg="add mod">
          <ac:chgData name="Semra Colak Atan" userId="bd483f91-d1ca-4a2c-ae7e-dee171f12c97" providerId="ADAL" clId="{DF802DD6-E855-422F-842D-7178A06820A0}" dt="2022-01-13T05:42:09.216" v="250" actId="20577"/>
          <ac:spMkLst>
            <pc:docMk/>
            <pc:sldMk cId="542306426" sldId="750"/>
            <ac:spMk id="17" creationId="{C349E943-0B75-4292-B4B4-C24303A9B677}"/>
          </ac:spMkLst>
        </pc:spChg>
        <pc:spChg chg="del">
          <ac:chgData name="Semra Colak Atan" userId="bd483f91-d1ca-4a2c-ae7e-dee171f12c97" providerId="ADAL" clId="{DF802DD6-E855-422F-842D-7178A06820A0}" dt="2022-01-13T05:42:15.036" v="254" actId="478"/>
          <ac:spMkLst>
            <pc:docMk/>
            <pc:sldMk cId="542306426" sldId="750"/>
            <ac:spMk id="23555" creationId="{00000000-0000-0000-0000-000000000000}"/>
          </ac:spMkLst>
        </pc:spChg>
        <pc:spChg chg="del">
          <ac:chgData name="Semra Colak Atan" userId="bd483f91-d1ca-4a2c-ae7e-dee171f12c97" providerId="ADAL" clId="{DF802DD6-E855-422F-842D-7178A06820A0}" dt="2022-01-13T05:42:11.118" v="251" actId="478"/>
          <ac:spMkLst>
            <pc:docMk/>
            <pc:sldMk cId="542306426" sldId="750"/>
            <ac:spMk id="23556" creationId="{00000000-0000-0000-0000-000000000000}"/>
          </ac:spMkLst>
        </pc:spChg>
        <pc:spChg chg="del">
          <ac:chgData name="Semra Colak Atan" userId="bd483f91-d1ca-4a2c-ae7e-dee171f12c97" providerId="ADAL" clId="{DF802DD6-E855-422F-842D-7178A06820A0}" dt="2022-01-13T05:42:12.248" v="252" actId="478"/>
          <ac:spMkLst>
            <pc:docMk/>
            <pc:sldMk cId="542306426" sldId="750"/>
            <ac:spMk id="23557" creationId="{00000000-0000-0000-0000-000000000000}"/>
          </ac:spMkLst>
        </pc:spChg>
        <pc:picChg chg="add mod">
          <ac:chgData name="Semra Colak Atan" userId="bd483f91-d1ca-4a2c-ae7e-dee171f12c97" providerId="ADAL" clId="{DF802DD6-E855-422F-842D-7178A06820A0}" dt="2022-01-13T05:35:50.229" v="126"/>
          <ac:picMkLst>
            <pc:docMk/>
            <pc:sldMk cId="542306426" sldId="750"/>
            <ac:picMk id="10" creationId="{683719A6-0C1E-44FB-8D98-3E6E8891C389}"/>
          </ac:picMkLst>
        </pc:picChg>
        <pc:picChg chg="add mod">
          <ac:chgData name="Semra Colak Atan" userId="bd483f91-d1ca-4a2c-ae7e-dee171f12c97" providerId="ADAL" clId="{DF802DD6-E855-422F-842D-7178A06820A0}" dt="2022-01-13T05:35:50.229" v="126"/>
          <ac:picMkLst>
            <pc:docMk/>
            <pc:sldMk cId="542306426" sldId="750"/>
            <ac:picMk id="16" creationId="{38F48C16-4E93-43F7-AC35-8C4D9470F4F7}"/>
          </ac:picMkLst>
        </pc:picChg>
        <pc:picChg chg="add del mod">
          <ac:chgData name="Semra Colak Atan" userId="bd483f91-d1ca-4a2c-ae7e-dee171f12c97" providerId="ADAL" clId="{DF802DD6-E855-422F-842D-7178A06820A0}" dt="2022-01-13T06:02:05.223" v="544" actId="478"/>
          <ac:picMkLst>
            <pc:docMk/>
            <pc:sldMk cId="542306426" sldId="750"/>
            <ac:picMk id="19" creationId="{0728AE65-D4EF-4B17-8751-0A9C7B49BF3F}"/>
          </ac:picMkLst>
        </pc:picChg>
        <pc:picChg chg="add mod">
          <ac:chgData name="Semra Colak Atan" userId="bd483f91-d1ca-4a2c-ae7e-dee171f12c97" providerId="ADAL" clId="{DF802DD6-E855-422F-842D-7178A06820A0}" dt="2022-01-13T06:02:05.572" v="545"/>
          <ac:picMkLst>
            <pc:docMk/>
            <pc:sldMk cId="542306426" sldId="750"/>
            <ac:picMk id="20" creationId="{CE57DDDF-5757-4CED-84CA-9024A4516E76}"/>
          </ac:picMkLst>
        </pc:picChg>
        <pc:picChg chg="del">
          <ac:chgData name="Semra Colak Atan" userId="bd483f91-d1ca-4a2c-ae7e-dee171f12c97" providerId="ADAL" clId="{DF802DD6-E855-422F-842D-7178A06820A0}" dt="2022-01-13T05:42:12.981" v="253" actId="478"/>
          <ac:picMkLst>
            <pc:docMk/>
            <pc:sldMk cId="542306426" sldId="750"/>
            <ac:picMk id="23558" creationId="{00000000-0000-0000-0000-000000000000}"/>
          </ac:picMkLst>
        </pc:picChg>
        <pc:cxnChg chg="add mod">
          <ac:chgData name="Semra Colak Atan" userId="bd483f91-d1ca-4a2c-ae7e-dee171f12c97" providerId="ADAL" clId="{DF802DD6-E855-422F-842D-7178A06820A0}" dt="2022-01-13T05:35:50.229" v="126"/>
          <ac:cxnSpMkLst>
            <pc:docMk/>
            <pc:sldMk cId="542306426" sldId="750"/>
            <ac:cxnSpMk id="15" creationId="{5CD22F4E-8818-4903-934F-1F674F5BF8FF}"/>
          </ac:cxnSpMkLst>
        </pc:cxnChg>
        <pc:cxnChg chg="add mod">
          <ac:chgData name="Semra Colak Atan" userId="bd483f91-d1ca-4a2c-ae7e-dee171f12c97" providerId="ADAL" clId="{DF802DD6-E855-422F-842D-7178A06820A0}" dt="2022-01-13T05:35:50.229" v="126"/>
          <ac:cxnSpMkLst>
            <pc:docMk/>
            <pc:sldMk cId="542306426" sldId="750"/>
            <ac:cxnSpMk id="18" creationId="{633BA481-1B95-49A5-AC12-8F549EF7A2B6}"/>
          </ac:cxnSpMkLst>
        </pc:cxnChg>
      </pc:sldChg>
      <pc:sldChg chg="addSp delSp modSp new mod ord">
        <pc:chgData name="Semra Colak Atan" userId="bd483f91-d1ca-4a2c-ae7e-dee171f12c97" providerId="ADAL" clId="{DF802DD6-E855-422F-842D-7178A06820A0}" dt="2022-01-14T14:37:57.974" v="1921"/>
        <pc:sldMkLst>
          <pc:docMk/>
          <pc:sldMk cId="891895598" sldId="751"/>
        </pc:sldMkLst>
        <pc:spChg chg="add mod">
          <ac:chgData name="Semra Colak Atan" userId="bd483f91-d1ca-4a2c-ae7e-dee171f12c97" providerId="ADAL" clId="{DF802DD6-E855-422F-842D-7178A06820A0}" dt="2022-01-13T05:47:01.769" v="306"/>
          <ac:spMkLst>
            <pc:docMk/>
            <pc:sldMk cId="891895598" sldId="751"/>
            <ac:spMk id="3" creationId="{43CF495C-8314-4EDE-933E-F080717242F2}"/>
          </ac:spMkLst>
        </pc:spChg>
        <pc:spChg chg="add mod">
          <ac:chgData name="Semra Colak Atan" userId="bd483f91-d1ca-4a2c-ae7e-dee171f12c97" providerId="ADAL" clId="{DF802DD6-E855-422F-842D-7178A06820A0}" dt="2022-01-13T05:47:08.962" v="321" actId="20577"/>
          <ac:spMkLst>
            <pc:docMk/>
            <pc:sldMk cId="891895598" sldId="751"/>
            <ac:spMk id="6" creationId="{19E86557-5E0A-4825-8B39-F0B8913D8CD5}"/>
          </ac:spMkLst>
        </pc:spChg>
        <pc:spChg chg="add mod">
          <ac:chgData name="Semra Colak Atan" userId="bd483f91-d1ca-4a2c-ae7e-dee171f12c97" providerId="ADAL" clId="{DF802DD6-E855-422F-842D-7178A06820A0}" dt="2022-01-14T13:45:24.869" v="1654" actId="20577"/>
          <ac:spMkLst>
            <pc:docMk/>
            <pc:sldMk cId="891895598" sldId="751"/>
            <ac:spMk id="10" creationId="{3DF97689-3C24-44DD-80E1-5EEF84E362DC}"/>
          </ac:spMkLst>
        </pc:spChg>
        <pc:spChg chg="add mod">
          <ac:chgData name="Semra Colak Atan" userId="bd483f91-d1ca-4a2c-ae7e-dee171f12c97" providerId="ADAL" clId="{DF802DD6-E855-422F-842D-7178A06820A0}" dt="2022-01-14T13:57:29.825" v="1757" actId="20577"/>
          <ac:spMkLst>
            <pc:docMk/>
            <pc:sldMk cId="891895598" sldId="751"/>
            <ac:spMk id="11" creationId="{E1F8B0A0-4DBD-4A2B-91D5-645B8A33023F}"/>
          </ac:spMkLst>
        </pc:spChg>
        <pc:picChg chg="add mod">
          <ac:chgData name="Semra Colak Atan" userId="bd483f91-d1ca-4a2c-ae7e-dee171f12c97" providerId="ADAL" clId="{DF802DD6-E855-422F-842D-7178A06820A0}" dt="2022-01-13T05:47:01.769" v="306"/>
          <ac:picMkLst>
            <pc:docMk/>
            <pc:sldMk cId="891895598" sldId="751"/>
            <ac:picMk id="2" creationId="{34867058-ED6C-4B70-951C-D76A6426905C}"/>
          </ac:picMkLst>
        </pc:picChg>
        <pc:picChg chg="add mod">
          <ac:chgData name="Semra Colak Atan" userId="bd483f91-d1ca-4a2c-ae7e-dee171f12c97" providerId="ADAL" clId="{DF802DD6-E855-422F-842D-7178A06820A0}" dt="2022-01-13T05:47:01.769" v="306"/>
          <ac:picMkLst>
            <pc:docMk/>
            <pc:sldMk cId="891895598" sldId="751"/>
            <ac:picMk id="5" creationId="{A555DF89-5A0B-4A84-AAF8-3749A7094ED9}"/>
          </ac:picMkLst>
        </pc:picChg>
        <pc:picChg chg="add del mod">
          <ac:chgData name="Semra Colak Atan" userId="bd483f91-d1ca-4a2c-ae7e-dee171f12c97" providerId="ADAL" clId="{DF802DD6-E855-422F-842D-7178A06820A0}" dt="2022-01-13T06:02:08.984" v="546" actId="478"/>
          <ac:picMkLst>
            <pc:docMk/>
            <pc:sldMk cId="891895598" sldId="751"/>
            <ac:picMk id="8" creationId="{9FAA3E36-A0BD-4619-A485-E851922CD199}"/>
          </ac:picMkLst>
        </pc:picChg>
        <pc:picChg chg="add mod">
          <ac:chgData name="Semra Colak Atan" userId="bd483f91-d1ca-4a2c-ae7e-dee171f12c97" providerId="ADAL" clId="{DF802DD6-E855-422F-842D-7178A06820A0}" dt="2022-01-13T06:02:09.578" v="547"/>
          <ac:picMkLst>
            <pc:docMk/>
            <pc:sldMk cId="891895598" sldId="751"/>
            <ac:picMk id="9" creationId="{8F67A308-C4FF-418F-B4DC-5D0E25FA11D7}"/>
          </ac:picMkLst>
        </pc:picChg>
        <pc:cxnChg chg="add mod">
          <ac:chgData name="Semra Colak Atan" userId="bd483f91-d1ca-4a2c-ae7e-dee171f12c97" providerId="ADAL" clId="{DF802DD6-E855-422F-842D-7178A06820A0}" dt="2022-01-13T05:47:01.769" v="306"/>
          <ac:cxnSpMkLst>
            <pc:docMk/>
            <pc:sldMk cId="891895598" sldId="751"/>
            <ac:cxnSpMk id="4" creationId="{051EFF0A-E8FF-4C79-BBFD-9D266E588597}"/>
          </ac:cxnSpMkLst>
        </pc:cxnChg>
        <pc:cxnChg chg="add mod">
          <ac:chgData name="Semra Colak Atan" userId="bd483f91-d1ca-4a2c-ae7e-dee171f12c97" providerId="ADAL" clId="{DF802DD6-E855-422F-842D-7178A06820A0}" dt="2022-01-13T05:47:01.769" v="306"/>
          <ac:cxnSpMkLst>
            <pc:docMk/>
            <pc:sldMk cId="891895598" sldId="751"/>
            <ac:cxnSpMk id="7" creationId="{CA818A9E-E807-4373-9F9B-E8DA6EB2F9C2}"/>
          </ac:cxnSpMkLst>
        </pc:cxnChg>
      </pc:sldChg>
      <pc:sldChg chg="addSp delSp modSp new mod ord">
        <pc:chgData name="Semra Colak Atan" userId="bd483f91-d1ca-4a2c-ae7e-dee171f12c97" providerId="ADAL" clId="{DF802DD6-E855-422F-842D-7178A06820A0}" dt="2022-01-14T14:41:13.353" v="2057" actId="403"/>
        <pc:sldMkLst>
          <pc:docMk/>
          <pc:sldMk cId="325202337" sldId="752"/>
        </pc:sldMkLst>
        <pc:spChg chg="add mod">
          <ac:chgData name="Semra Colak Atan" userId="bd483f91-d1ca-4a2c-ae7e-dee171f12c97" providerId="ADAL" clId="{DF802DD6-E855-422F-842D-7178A06820A0}" dt="2022-01-13T05:47:14.899" v="323"/>
          <ac:spMkLst>
            <pc:docMk/>
            <pc:sldMk cId="325202337" sldId="752"/>
            <ac:spMk id="3" creationId="{E7F3EAC5-4AC4-4794-8E6E-B04B6E48E785}"/>
          </ac:spMkLst>
        </pc:spChg>
        <pc:spChg chg="add mod">
          <ac:chgData name="Semra Colak Atan" userId="bd483f91-d1ca-4a2c-ae7e-dee171f12c97" providerId="ADAL" clId="{DF802DD6-E855-422F-842D-7178A06820A0}" dt="2022-01-13T05:47:32.574" v="345" actId="20577"/>
          <ac:spMkLst>
            <pc:docMk/>
            <pc:sldMk cId="325202337" sldId="752"/>
            <ac:spMk id="6" creationId="{AC5BCBD2-D8F1-4B6F-A9EF-8C0D2C0F7A01}"/>
          </ac:spMkLst>
        </pc:spChg>
        <pc:spChg chg="add del mod">
          <ac:chgData name="Semra Colak Atan" userId="bd483f91-d1ca-4a2c-ae7e-dee171f12c97" providerId="ADAL" clId="{DF802DD6-E855-422F-842D-7178A06820A0}" dt="2022-01-14T14:31:16.186" v="1758" actId="478"/>
          <ac:spMkLst>
            <pc:docMk/>
            <pc:sldMk cId="325202337" sldId="752"/>
            <ac:spMk id="11" creationId="{FDD2D119-8F43-482B-A847-D1B19A9CDD67}"/>
          </ac:spMkLst>
        </pc:spChg>
        <pc:spChg chg="add mod">
          <ac:chgData name="Semra Colak Atan" userId="bd483f91-d1ca-4a2c-ae7e-dee171f12c97" providerId="ADAL" clId="{DF802DD6-E855-422F-842D-7178A06820A0}" dt="2022-01-14T14:40:35.344" v="2029" actId="2711"/>
          <ac:spMkLst>
            <pc:docMk/>
            <pc:sldMk cId="325202337" sldId="752"/>
            <ac:spMk id="12" creationId="{74B00B2B-6594-4F1D-B36E-0FF118D2A2E4}"/>
          </ac:spMkLst>
        </pc:spChg>
        <pc:spChg chg="add mod">
          <ac:chgData name="Semra Colak Atan" userId="bd483f91-d1ca-4a2c-ae7e-dee171f12c97" providerId="ADAL" clId="{DF802DD6-E855-422F-842D-7178A06820A0}" dt="2022-01-14T14:41:13.353" v="2057" actId="403"/>
          <ac:spMkLst>
            <pc:docMk/>
            <pc:sldMk cId="325202337" sldId="752"/>
            <ac:spMk id="13" creationId="{DFC31A2D-23BF-42DC-8A07-D0AC1A8A49FA}"/>
          </ac:spMkLst>
        </pc:spChg>
        <pc:spChg chg="add mod">
          <ac:chgData name="Semra Colak Atan" userId="bd483f91-d1ca-4a2c-ae7e-dee171f12c97" providerId="ADAL" clId="{DF802DD6-E855-422F-842D-7178A06820A0}" dt="2022-01-14T14:40:12.133" v="2024" actId="404"/>
          <ac:spMkLst>
            <pc:docMk/>
            <pc:sldMk cId="325202337" sldId="752"/>
            <ac:spMk id="15" creationId="{96CF8C76-B263-447B-880E-E009DEE8E0AD}"/>
          </ac:spMkLst>
        </pc:spChg>
        <pc:picChg chg="add mod">
          <ac:chgData name="Semra Colak Atan" userId="bd483f91-d1ca-4a2c-ae7e-dee171f12c97" providerId="ADAL" clId="{DF802DD6-E855-422F-842D-7178A06820A0}" dt="2022-01-13T05:47:14.899" v="323"/>
          <ac:picMkLst>
            <pc:docMk/>
            <pc:sldMk cId="325202337" sldId="752"/>
            <ac:picMk id="2" creationId="{BC5C746A-62B4-47A1-BA33-B41B6A4CCC0A}"/>
          </ac:picMkLst>
        </pc:picChg>
        <pc:picChg chg="add mod">
          <ac:chgData name="Semra Colak Atan" userId="bd483f91-d1ca-4a2c-ae7e-dee171f12c97" providerId="ADAL" clId="{DF802DD6-E855-422F-842D-7178A06820A0}" dt="2022-01-13T05:47:14.899" v="323"/>
          <ac:picMkLst>
            <pc:docMk/>
            <pc:sldMk cId="325202337" sldId="752"/>
            <ac:picMk id="5" creationId="{922244D0-B14D-4A39-8172-7CC8E4EFE374}"/>
          </ac:picMkLst>
        </pc:picChg>
        <pc:picChg chg="add del mod">
          <ac:chgData name="Semra Colak Atan" userId="bd483f91-d1ca-4a2c-ae7e-dee171f12c97" providerId="ADAL" clId="{DF802DD6-E855-422F-842D-7178A06820A0}" dt="2022-01-13T06:02:19.366" v="551" actId="478"/>
          <ac:picMkLst>
            <pc:docMk/>
            <pc:sldMk cId="325202337" sldId="752"/>
            <ac:picMk id="8" creationId="{4E13777F-8C24-4710-9AF9-72F48D90F72E}"/>
          </ac:picMkLst>
        </pc:picChg>
        <pc:picChg chg="add del mod">
          <ac:chgData name="Semra Colak Atan" userId="bd483f91-d1ca-4a2c-ae7e-dee171f12c97" providerId="ADAL" clId="{DF802DD6-E855-422F-842D-7178A06820A0}" dt="2022-01-14T14:31:24.237" v="1763" actId="478"/>
          <ac:picMkLst>
            <pc:docMk/>
            <pc:sldMk cId="325202337" sldId="752"/>
            <ac:picMk id="9" creationId="{4EF3B559-8C27-4D9B-8531-D76BC395DE25}"/>
          </ac:picMkLst>
        </pc:picChg>
        <pc:cxnChg chg="add mod">
          <ac:chgData name="Semra Colak Atan" userId="bd483f91-d1ca-4a2c-ae7e-dee171f12c97" providerId="ADAL" clId="{DF802DD6-E855-422F-842D-7178A06820A0}" dt="2022-01-13T05:47:14.899" v="323"/>
          <ac:cxnSpMkLst>
            <pc:docMk/>
            <pc:sldMk cId="325202337" sldId="752"/>
            <ac:cxnSpMk id="4" creationId="{B83B7CBB-82E7-4C91-904D-5E69BB067F94}"/>
          </ac:cxnSpMkLst>
        </pc:cxnChg>
        <pc:cxnChg chg="add mod">
          <ac:chgData name="Semra Colak Atan" userId="bd483f91-d1ca-4a2c-ae7e-dee171f12c97" providerId="ADAL" clId="{DF802DD6-E855-422F-842D-7178A06820A0}" dt="2022-01-13T05:47:14.899" v="323"/>
          <ac:cxnSpMkLst>
            <pc:docMk/>
            <pc:sldMk cId="325202337" sldId="752"/>
            <ac:cxnSpMk id="7" creationId="{40B84B94-6723-430D-8D54-B22786B9E5EA}"/>
          </ac:cxnSpMkLst>
        </pc:cxnChg>
      </pc:sldChg>
      <pc:sldChg chg="addSp delSp modSp new mod">
        <pc:chgData name="Semra Colak Atan" userId="bd483f91-d1ca-4a2c-ae7e-dee171f12c97" providerId="ADAL" clId="{DF802DD6-E855-422F-842D-7178A06820A0}" dt="2022-01-13T06:02:27.239" v="555" actId="166"/>
        <pc:sldMkLst>
          <pc:docMk/>
          <pc:sldMk cId="3830274215" sldId="753"/>
        </pc:sldMkLst>
        <pc:spChg chg="add mod">
          <ac:chgData name="Semra Colak Atan" userId="bd483f91-d1ca-4a2c-ae7e-dee171f12c97" providerId="ADAL" clId="{DF802DD6-E855-422F-842D-7178A06820A0}" dt="2022-01-13T05:47:41.754" v="347"/>
          <ac:spMkLst>
            <pc:docMk/>
            <pc:sldMk cId="3830274215" sldId="753"/>
            <ac:spMk id="3" creationId="{A3DE3F82-5AA3-4F43-AEE9-E36B60A73B84}"/>
          </ac:spMkLst>
        </pc:spChg>
        <pc:spChg chg="add mod">
          <ac:chgData name="Semra Colak Atan" userId="bd483f91-d1ca-4a2c-ae7e-dee171f12c97" providerId="ADAL" clId="{DF802DD6-E855-422F-842D-7178A06820A0}" dt="2022-01-13T05:52:49.891" v="433" actId="20577"/>
          <ac:spMkLst>
            <pc:docMk/>
            <pc:sldMk cId="3830274215" sldId="753"/>
            <ac:spMk id="6" creationId="{A670299D-B4D8-41EA-A24E-8B5857BAD734}"/>
          </ac:spMkLst>
        </pc:spChg>
        <pc:spChg chg="add del mod">
          <ac:chgData name="Semra Colak Atan" userId="bd483f91-d1ca-4a2c-ae7e-dee171f12c97" providerId="ADAL" clId="{DF802DD6-E855-422F-842D-7178A06820A0}" dt="2022-01-13T05:52:42.407" v="415" actId="478"/>
          <ac:spMkLst>
            <pc:docMk/>
            <pc:sldMk cId="3830274215" sldId="753"/>
            <ac:spMk id="8" creationId="{DD82B905-F9B0-4676-91D0-5D2413AEAEC9}"/>
          </ac:spMkLst>
        </pc:spChg>
        <pc:spChg chg="add mod">
          <ac:chgData name="Semra Colak Atan" userId="bd483f91-d1ca-4a2c-ae7e-dee171f12c97" providerId="ADAL" clId="{DF802DD6-E855-422F-842D-7178A06820A0}" dt="2022-01-13T05:52:03.184" v="404" actId="1076"/>
          <ac:spMkLst>
            <pc:docMk/>
            <pc:sldMk cId="3830274215" sldId="753"/>
            <ac:spMk id="9" creationId="{12C7CA07-B573-4006-9DA4-95E3AF7BB0ED}"/>
          </ac:spMkLst>
        </pc:spChg>
        <pc:spChg chg="add mod">
          <ac:chgData name="Semra Colak Atan" userId="bd483f91-d1ca-4a2c-ae7e-dee171f12c97" providerId="ADAL" clId="{DF802DD6-E855-422F-842D-7178A06820A0}" dt="2022-01-13T05:52:03.184" v="404" actId="1076"/>
          <ac:spMkLst>
            <pc:docMk/>
            <pc:sldMk cId="3830274215" sldId="753"/>
            <ac:spMk id="10" creationId="{0010E1B2-6A46-4086-B8CD-3900808B1351}"/>
          </ac:spMkLst>
        </pc:spChg>
        <pc:spChg chg="add mod">
          <ac:chgData name="Semra Colak Atan" userId="bd483f91-d1ca-4a2c-ae7e-dee171f12c97" providerId="ADAL" clId="{DF802DD6-E855-422F-842D-7178A06820A0}" dt="2022-01-13T05:52:03.184" v="404" actId="1076"/>
          <ac:spMkLst>
            <pc:docMk/>
            <pc:sldMk cId="3830274215" sldId="753"/>
            <ac:spMk id="11" creationId="{F5F6B2FE-2FA2-4848-A387-F982C1EF26ED}"/>
          </ac:spMkLst>
        </pc:spChg>
        <pc:spChg chg="add mod">
          <ac:chgData name="Semra Colak Atan" userId="bd483f91-d1ca-4a2c-ae7e-dee171f12c97" providerId="ADAL" clId="{DF802DD6-E855-422F-842D-7178A06820A0}" dt="2022-01-13T05:52:03.184" v="404" actId="1076"/>
          <ac:spMkLst>
            <pc:docMk/>
            <pc:sldMk cId="3830274215" sldId="753"/>
            <ac:spMk id="12" creationId="{25B3087C-2581-45F9-A453-2D1D8F374A91}"/>
          </ac:spMkLst>
        </pc:spChg>
        <pc:spChg chg="add mod">
          <ac:chgData name="Semra Colak Atan" userId="bd483f91-d1ca-4a2c-ae7e-dee171f12c97" providerId="ADAL" clId="{DF802DD6-E855-422F-842D-7178A06820A0}" dt="2022-01-13T05:52:03.184" v="404" actId="1076"/>
          <ac:spMkLst>
            <pc:docMk/>
            <pc:sldMk cId="3830274215" sldId="753"/>
            <ac:spMk id="13" creationId="{AC731C6F-CFF0-43C1-9A84-AF9FE5400447}"/>
          </ac:spMkLst>
        </pc:spChg>
        <pc:spChg chg="add mod ord">
          <ac:chgData name="Semra Colak Atan" userId="bd483f91-d1ca-4a2c-ae7e-dee171f12c97" providerId="ADAL" clId="{DF802DD6-E855-422F-842D-7178A06820A0}" dt="2022-01-13T06:02:27.239" v="555" actId="166"/>
          <ac:spMkLst>
            <pc:docMk/>
            <pc:sldMk cId="3830274215" sldId="753"/>
            <ac:spMk id="14" creationId="{3B11A99F-481A-4159-AA19-72CC3B4116A2}"/>
          </ac:spMkLst>
        </pc:spChg>
        <pc:picChg chg="add mod">
          <ac:chgData name="Semra Colak Atan" userId="bd483f91-d1ca-4a2c-ae7e-dee171f12c97" providerId="ADAL" clId="{DF802DD6-E855-422F-842D-7178A06820A0}" dt="2022-01-13T05:47:41.754" v="347"/>
          <ac:picMkLst>
            <pc:docMk/>
            <pc:sldMk cId="3830274215" sldId="753"/>
            <ac:picMk id="2" creationId="{179CCC63-8E31-41C4-AC5C-35B11A7D1DB9}"/>
          </ac:picMkLst>
        </pc:picChg>
        <pc:picChg chg="add mod">
          <ac:chgData name="Semra Colak Atan" userId="bd483f91-d1ca-4a2c-ae7e-dee171f12c97" providerId="ADAL" clId="{DF802DD6-E855-422F-842D-7178A06820A0}" dt="2022-01-13T05:47:41.754" v="347"/>
          <ac:picMkLst>
            <pc:docMk/>
            <pc:sldMk cId="3830274215" sldId="753"/>
            <ac:picMk id="5" creationId="{8C571B36-60E3-4EE5-B6C5-F64C5803BEF8}"/>
          </ac:picMkLst>
        </pc:picChg>
        <pc:picChg chg="add del mod">
          <ac:chgData name="Semra Colak Atan" userId="bd483f91-d1ca-4a2c-ae7e-dee171f12c97" providerId="ADAL" clId="{DF802DD6-E855-422F-842D-7178A06820A0}" dt="2022-01-13T06:01:03.869" v="527" actId="478"/>
          <ac:picMkLst>
            <pc:docMk/>
            <pc:sldMk cId="3830274215" sldId="753"/>
            <ac:picMk id="15" creationId="{A2B2B9C8-6379-4785-9022-6152AD564BD0}"/>
          </ac:picMkLst>
        </pc:picChg>
        <pc:picChg chg="add del mod">
          <ac:chgData name="Semra Colak Atan" userId="bd483f91-d1ca-4a2c-ae7e-dee171f12c97" providerId="ADAL" clId="{DF802DD6-E855-422F-842D-7178A06820A0}" dt="2022-01-13T06:02:24.149" v="553" actId="478"/>
          <ac:picMkLst>
            <pc:docMk/>
            <pc:sldMk cId="3830274215" sldId="753"/>
            <ac:picMk id="16" creationId="{196EB09A-0D48-4CAE-A994-5ED9FA3FF487}"/>
          </ac:picMkLst>
        </pc:picChg>
        <pc:picChg chg="add mod">
          <ac:chgData name="Semra Colak Atan" userId="bd483f91-d1ca-4a2c-ae7e-dee171f12c97" providerId="ADAL" clId="{DF802DD6-E855-422F-842D-7178A06820A0}" dt="2022-01-13T06:02:24.569" v="554"/>
          <ac:picMkLst>
            <pc:docMk/>
            <pc:sldMk cId="3830274215" sldId="753"/>
            <ac:picMk id="17" creationId="{708BC13B-16F7-4E5E-8D04-417382F27A43}"/>
          </ac:picMkLst>
        </pc:picChg>
        <pc:cxnChg chg="add mod">
          <ac:chgData name="Semra Colak Atan" userId="bd483f91-d1ca-4a2c-ae7e-dee171f12c97" providerId="ADAL" clId="{DF802DD6-E855-422F-842D-7178A06820A0}" dt="2022-01-13T05:47:41.754" v="347"/>
          <ac:cxnSpMkLst>
            <pc:docMk/>
            <pc:sldMk cId="3830274215" sldId="753"/>
            <ac:cxnSpMk id="4" creationId="{DC7F642E-1D3A-4240-91AB-172E956E5D7A}"/>
          </ac:cxnSpMkLst>
        </pc:cxnChg>
        <pc:cxnChg chg="add mod">
          <ac:chgData name="Semra Colak Atan" userId="bd483f91-d1ca-4a2c-ae7e-dee171f12c97" providerId="ADAL" clId="{DF802DD6-E855-422F-842D-7178A06820A0}" dt="2022-01-13T05:47:41.754" v="347"/>
          <ac:cxnSpMkLst>
            <pc:docMk/>
            <pc:sldMk cId="3830274215" sldId="753"/>
            <ac:cxnSpMk id="7" creationId="{B9505966-4307-41D3-B066-56F0382C6385}"/>
          </ac:cxnSpMkLst>
        </pc:cxnChg>
      </pc:sldChg>
      <pc:sldChg chg="addSp delSp modSp new mod">
        <pc:chgData name="Semra Colak Atan" userId="bd483f91-d1ca-4a2c-ae7e-dee171f12c97" providerId="ADAL" clId="{DF802DD6-E855-422F-842D-7178A06820A0}" dt="2022-01-13T06:02:16.440" v="550" actId="166"/>
        <pc:sldMkLst>
          <pc:docMk/>
          <pc:sldMk cId="3968169979" sldId="754"/>
        </pc:sldMkLst>
        <pc:spChg chg="add mod">
          <ac:chgData name="Semra Colak Atan" userId="bd483f91-d1ca-4a2c-ae7e-dee171f12c97" providerId="ADAL" clId="{DF802DD6-E855-422F-842D-7178A06820A0}" dt="2022-01-13T05:48:07.855" v="360"/>
          <ac:spMkLst>
            <pc:docMk/>
            <pc:sldMk cId="3968169979" sldId="754"/>
            <ac:spMk id="3" creationId="{DAA4C99F-D9F8-4227-8033-97B0BA285C55}"/>
          </ac:spMkLst>
        </pc:spChg>
        <pc:spChg chg="add mod">
          <ac:chgData name="Semra Colak Atan" userId="bd483f91-d1ca-4a2c-ae7e-dee171f12c97" providerId="ADAL" clId="{DF802DD6-E855-422F-842D-7178A06820A0}" dt="2022-01-13T05:48:10" v="361" actId="20577"/>
          <ac:spMkLst>
            <pc:docMk/>
            <pc:sldMk cId="3968169979" sldId="754"/>
            <ac:spMk id="6" creationId="{35FAB9FA-FAAE-496A-ACC9-2DC7D5389E61}"/>
          </ac:spMkLst>
        </pc:spChg>
        <pc:spChg chg="add del mod">
          <ac:chgData name="Semra Colak Atan" userId="bd483f91-d1ca-4a2c-ae7e-dee171f12c97" providerId="ADAL" clId="{DF802DD6-E855-422F-842D-7178A06820A0}" dt="2022-01-13T05:48:37.797" v="363" actId="478"/>
          <ac:spMkLst>
            <pc:docMk/>
            <pc:sldMk cId="3968169979" sldId="754"/>
            <ac:spMk id="8" creationId="{FF8EF11C-35F7-4373-9607-E8EC53164466}"/>
          </ac:spMkLst>
        </pc:spChg>
        <pc:spChg chg="add mod">
          <ac:chgData name="Semra Colak Atan" userId="bd483f91-d1ca-4a2c-ae7e-dee171f12c97" providerId="ADAL" clId="{DF802DD6-E855-422F-842D-7178A06820A0}" dt="2022-01-13T05:49:25.812" v="380" actId="1035"/>
          <ac:spMkLst>
            <pc:docMk/>
            <pc:sldMk cId="3968169979" sldId="754"/>
            <ac:spMk id="9" creationId="{77274862-0505-4AC5-9E05-75F3E373E476}"/>
          </ac:spMkLst>
        </pc:spChg>
        <pc:spChg chg="add mod">
          <ac:chgData name="Semra Colak Atan" userId="bd483f91-d1ca-4a2c-ae7e-dee171f12c97" providerId="ADAL" clId="{DF802DD6-E855-422F-842D-7178A06820A0}" dt="2022-01-13T05:49:25.812" v="380" actId="1035"/>
          <ac:spMkLst>
            <pc:docMk/>
            <pc:sldMk cId="3968169979" sldId="754"/>
            <ac:spMk id="10" creationId="{4E8B7F00-D555-4324-A783-C44A2BE9C4AD}"/>
          </ac:spMkLst>
        </pc:spChg>
        <pc:spChg chg="add mod">
          <ac:chgData name="Semra Colak Atan" userId="bd483f91-d1ca-4a2c-ae7e-dee171f12c97" providerId="ADAL" clId="{DF802DD6-E855-422F-842D-7178A06820A0}" dt="2022-01-13T06:00:50.009" v="523" actId="1076"/>
          <ac:spMkLst>
            <pc:docMk/>
            <pc:sldMk cId="3968169979" sldId="754"/>
            <ac:spMk id="11" creationId="{CD82B5E0-31A7-456E-892A-F20BE44FC5AA}"/>
          </ac:spMkLst>
        </pc:spChg>
        <pc:spChg chg="add mod">
          <ac:chgData name="Semra Colak Atan" userId="bd483f91-d1ca-4a2c-ae7e-dee171f12c97" providerId="ADAL" clId="{DF802DD6-E855-422F-842D-7178A06820A0}" dt="2022-01-13T05:49:25.812" v="380" actId="1035"/>
          <ac:spMkLst>
            <pc:docMk/>
            <pc:sldMk cId="3968169979" sldId="754"/>
            <ac:spMk id="12" creationId="{F82103FC-5CF4-4A70-80BF-A60C95F905AF}"/>
          </ac:spMkLst>
        </pc:spChg>
        <pc:spChg chg="add mod">
          <ac:chgData name="Semra Colak Atan" userId="bd483f91-d1ca-4a2c-ae7e-dee171f12c97" providerId="ADAL" clId="{DF802DD6-E855-422F-842D-7178A06820A0}" dt="2022-01-13T05:49:25.812" v="380" actId="1035"/>
          <ac:spMkLst>
            <pc:docMk/>
            <pc:sldMk cId="3968169979" sldId="754"/>
            <ac:spMk id="13" creationId="{2F946138-B526-448D-B24D-35D590D56059}"/>
          </ac:spMkLst>
        </pc:spChg>
        <pc:spChg chg="add mod">
          <ac:chgData name="Semra Colak Atan" userId="bd483f91-d1ca-4a2c-ae7e-dee171f12c97" providerId="ADAL" clId="{DF802DD6-E855-422F-842D-7178A06820A0}" dt="2022-01-13T05:51:14.604" v="402" actId="115"/>
          <ac:spMkLst>
            <pc:docMk/>
            <pc:sldMk cId="3968169979" sldId="754"/>
            <ac:spMk id="14" creationId="{AC7F415C-F62A-490F-A5B3-E8573A58FC4D}"/>
          </ac:spMkLst>
        </pc:spChg>
        <pc:spChg chg="add mod">
          <ac:chgData name="Semra Colak Atan" userId="bd483f91-d1ca-4a2c-ae7e-dee171f12c97" providerId="ADAL" clId="{DF802DD6-E855-422F-842D-7178A06820A0}" dt="2022-01-13T05:49:25.812" v="380" actId="1035"/>
          <ac:spMkLst>
            <pc:docMk/>
            <pc:sldMk cId="3968169979" sldId="754"/>
            <ac:spMk id="15" creationId="{E5ECFE1A-5778-405C-933D-4E2CE7F398A0}"/>
          </ac:spMkLst>
        </pc:spChg>
        <pc:spChg chg="add mod">
          <ac:chgData name="Semra Colak Atan" userId="bd483f91-d1ca-4a2c-ae7e-dee171f12c97" providerId="ADAL" clId="{DF802DD6-E855-422F-842D-7178A06820A0}" dt="2022-01-13T05:49:25.812" v="380" actId="1035"/>
          <ac:spMkLst>
            <pc:docMk/>
            <pc:sldMk cId="3968169979" sldId="754"/>
            <ac:spMk id="16" creationId="{F012C4A3-0009-4E8C-8919-58B08EB8E040}"/>
          </ac:spMkLst>
        </pc:spChg>
        <pc:spChg chg="add mod ord">
          <ac:chgData name="Semra Colak Atan" userId="bd483f91-d1ca-4a2c-ae7e-dee171f12c97" providerId="ADAL" clId="{DF802DD6-E855-422F-842D-7178A06820A0}" dt="2022-01-13T06:02:16.440" v="550" actId="166"/>
          <ac:spMkLst>
            <pc:docMk/>
            <pc:sldMk cId="3968169979" sldId="754"/>
            <ac:spMk id="17" creationId="{80D11C24-D3E2-4281-A9B9-5DE52FBEF5BF}"/>
          </ac:spMkLst>
        </pc:spChg>
        <pc:picChg chg="add mod">
          <ac:chgData name="Semra Colak Atan" userId="bd483f91-d1ca-4a2c-ae7e-dee171f12c97" providerId="ADAL" clId="{DF802DD6-E855-422F-842D-7178A06820A0}" dt="2022-01-13T05:48:07.855" v="360"/>
          <ac:picMkLst>
            <pc:docMk/>
            <pc:sldMk cId="3968169979" sldId="754"/>
            <ac:picMk id="2" creationId="{321D9220-3A9A-48AB-91FE-3FCEE2DDBD75}"/>
          </ac:picMkLst>
        </pc:picChg>
        <pc:picChg chg="add mod">
          <ac:chgData name="Semra Colak Atan" userId="bd483f91-d1ca-4a2c-ae7e-dee171f12c97" providerId="ADAL" clId="{DF802DD6-E855-422F-842D-7178A06820A0}" dt="2022-01-13T05:48:07.855" v="360"/>
          <ac:picMkLst>
            <pc:docMk/>
            <pc:sldMk cId="3968169979" sldId="754"/>
            <ac:picMk id="5" creationId="{DD7EE104-B6A3-41BF-96B3-53FCF9952AAF}"/>
          </ac:picMkLst>
        </pc:picChg>
        <pc:picChg chg="add del mod">
          <ac:chgData name="Semra Colak Atan" userId="bd483f91-d1ca-4a2c-ae7e-dee171f12c97" providerId="ADAL" clId="{DF802DD6-E855-422F-842D-7178A06820A0}" dt="2022-01-13T06:02:13.192" v="548" actId="478"/>
          <ac:picMkLst>
            <pc:docMk/>
            <pc:sldMk cId="3968169979" sldId="754"/>
            <ac:picMk id="19" creationId="{E4EB2C0A-3179-4FCF-8147-F52B323F5E4D}"/>
          </ac:picMkLst>
        </pc:picChg>
        <pc:picChg chg="add mod">
          <ac:chgData name="Semra Colak Atan" userId="bd483f91-d1ca-4a2c-ae7e-dee171f12c97" providerId="ADAL" clId="{DF802DD6-E855-422F-842D-7178A06820A0}" dt="2022-01-13T06:02:13.572" v="549"/>
          <ac:picMkLst>
            <pc:docMk/>
            <pc:sldMk cId="3968169979" sldId="754"/>
            <ac:picMk id="20" creationId="{6E4A5432-0E6B-42D1-9C4A-9B41BFF40A36}"/>
          </ac:picMkLst>
        </pc:picChg>
        <pc:cxnChg chg="add del mod">
          <ac:chgData name="Semra Colak Atan" userId="bd483f91-d1ca-4a2c-ae7e-dee171f12c97" providerId="ADAL" clId="{DF802DD6-E855-422F-842D-7178A06820A0}" dt="2022-01-13T05:49:54.118" v="384" actId="478"/>
          <ac:cxnSpMkLst>
            <pc:docMk/>
            <pc:sldMk cId="3968169979" sldId="754"/>
            <ac:cxnSpMk id="4" creationId="{37390F6E-9C4D-4FFB-A7BB-6BB81817E504}"/>
          </ac:cxnSpMkLst>
        </pc:cxnChg>
        <pc:cxnChg chg="add mod">
          <ac:chgData name="Semra Colak Atan" userId="bd483f91-d1ca-4a2c-ae7e-dee171f12c97" providerId="ADAL" clId="{DF802DD6-E855-422F-842D-7178A06820A0}" dt="2022-01-13T05:48:07.855" v="360"/>
          <ac:cxnSpMkLst>
            <pc:docMk/>
            <pc:sldMk cId="3968169979" sldId="754"/>
            <ac:cxnSpMk id="7" creationId="{AB2A3A5D-7718-4BF9-B522-E10B07FD6C29}"/>
          </ac:cxnSpMkLst>
        </pc:cxnChg>
        <pc:cxnChg chg="add mod">
          <ac:chgData name="Semra Colak Atan" userId="bd483f91-d1ca-4a2c-ae7e-dee171f12c97" providerId="ADAL" clId="{DF802DD6-E855-422F-842D-7178A06820A0}" dt="2022-01-13T05:49:58.965" v="385"/>
          <ac:cxnSpMkLst>
            <pc:docMk/>
            <pc:sldMk cId="3968169979" sldId="754"/>
            <ac:cxnSpMk id="18" creationId="{8595097E-33BE-422D-A5AD-84AD29CDDD27}"/>
          </ac:cxnSpMkLst>
        </pc:cxnChg>
      </pc:sldChg>
      <pc:sldChg chg="addSp delSp modSp new mod">
        <pc:chgData name="Semra Colak Atan" userId="bd483f91-d1ca-4a2c-ae7e-dee171f12c97" providerId="ADAL" clId="{DF802DD6-E855-422F-842D-7178A06820A0}" dt="2022-01-13T06:02:39.637" v="559" actId="1076"/>
        <pc:sldMkLst>
          <pc:docMk/>
          <pc:sldMk cId="2124915116" sldId="755"/>
        </pc:sldMkLst>
        <pc:spChg chg="add mod">
          <ac:chgData name="Semra Colak Atan" userId="bd483f91-d1ca-4a2c-ae7e-dee171f12c97" providerId="ADAL" clId="{DF802DD6-E855-422F-842D-7178A06820A0}" dt="2022-01-13T05:53:07.984" v="435"/>
          <ac:spMkLst>
            <pc:docMk/>
            <pc:sldMk cId="2124915116" sldId="755"/>
            <ac:spMk id="3" creationId="{C9FCB036-F4CB-4014-8EC1-6AD843C0197D}"/>
          </ac:spMkLst>
        </pc:spChg>
        <pc:spChg chg="add del mod">
          <ac:chgData name="Semra Colak Atan" userId="bd483f91-d1ca-4a2c-ae7e-dee171f12c97" providerId="ADAL" clId="{DF802DD6-E855-422F-842D-7178A06820A0}" dt="2022-01-13T05:53:29.886" v="438" actId="478"/>
          <ac:spMkLst>
            <pc:docMk/>
            <pc:sldMk cId="2124915116" sldId="755"/>
            <ac:spMk id="6" creationId="{F757DC03-6792-4BD3-A9A6-B13FD410CA8D}"/>
          </ac:spMkLst>
        </pc:spChg>
        <pc:spChg chg="add mod">
          <ac:chgData name="Semra Colak Atan" userId="bd483f91-d1ca-4a2c-ae7e-dee171f12c97" providerId="ADAL" clId="{DF802DD6-E855-422F-842D-7178A06820A0}" dt="2022-01-13T05:58:09.514" v="493" actId="404"/>
          <ac:spMkLst>
            <pc:docMk/>
            <pc:sldMk cId="2124915116" sldId="755"/>
            <ac:spMk id="8" creationId="{29DAFAD6-E477-4A89-8A21-B8CAC64E4C72}"/>
          </ac:spMkLst>
        </pc:spChg>
        <pc:spChg chg="add del mod">
          <ac:chgData name="Semra Colak Atan" userId="bd483f91-d1ca-4a2c-ae7e-dee171f12c97" providerId="ADAL" clId="{DF802DD6-E855-422F-842D-7178A06820A0}" dt="2022-01-13T05:58:14.380" v="495" actId="478"/>
          <ac:spMkLst>
            <pc:docMk/>
            <pc:sldMk cId="2124915116" sldId="755"/>
            <ac:spMk id="9" creationId="{EA824713-6D7E-46B9-83D5-06B2869BCD46}"/>
          </ac:spMkLst>
        </pc:spChg>
        <pc:spChg chg="add del mod">
          <ac:chgData name="Semra Colak Atan" userId="bd483f91-d1ca-4a2c-ae7e-dee171f12c97" providerId="ADAL" clId="{DF802DD6-E855-422F-842D-7178A06820A0}" dt="2022-01-13T05:58:12.730" v="494" actId="478"/>
          <ac:spMkLst>
            <pc:docMk/>
            <pc:sldMk cId="2124915116" sldId="755"/>
            <ac:spMk id="11" creationId="{C855F501-6257-4883-9284-56628365613E}"/>
          </ac:spMkLst>
        </pc:spChg>
        <pc:spChg chg="add mod">
          <ac:chgData name="Semra Colak Atan" userId="bd483f91-d1ca-4a2c-ae7e-dee171f12c97" providerId="ADAL" clId="{DF802DD6-E855-422F-842D-7178A06820A0}" dt="2022-01-13T05:59:13.711" v="510" actId="1076"/>
          <ac:spMkLst>
            <pc:docMk/>
            <pc:sldMk cId="2124915116" sldId="755"/>
            <ac:spMk id="13" creationId="{B5DE8A51-7F7A-4DD6-BDE2-809097B8246F}"/>
          </ac:spMkLst>
        </pc:spChg>
        <pc:spChg chg="add mod">
          <ac:chgData name="Semra Colak Atan" userId="bd483f91-d1ca-4a2c-ae7e-dee171f12c97" providerId="ADAL" clId="{DF802DD6-E855-422F-842D-7178A06820A0}" dt="2022-01-13T05:58:36.469" v="500" actId="1076"/>
          <ac:spMkLst>
            <pc:docMk/>
            <pc:sldMk cId="2124915116" sldId="755"/>
            <ac:spMk id="15" creationId="{1873882C-7DCA-40D9-9C9F-10C783804B1D}"/>
          </ac:spMkLst>
        </pc:spChg>
        <pc:spChg chg="add mod">
          <ac:chgData name="Semra Colak Atan" userId="bd483f91-d1ca-4a2c-ae7e-dee171f12c97" providerId="ADAL" clId="{DF802DD6-E855-422F-842D-7178A06820A0}" dt="2022-01-13T05:59:33.064" v="511" actId="554"/>
          <ac:spMkLst>
            <pc:docMk/>
            <pc:sldMk cId="2124915116" sldId="755"/>
            <ac:spMk id="16" creationId="{DA28D45E-38F2-4DE4-A6C2-C288E6A9619F}"/>
          </ac:spMkLst>
        </pc:spChg>
        <pc:spChg chg="add mod">
          <ac:chgData name="Semra Colak Atan" userId="bd483f91-d1ca-4a2c-ae7e-dee171f12c97" providerId="ADAL" clId="{DF802DD6-E855-422F-842D-7178A06820A0}" dt="2022-01-13T05:59:33.064" v="511" actId="554"/>
          <ac:spMkLst>
            <pc:docMk/>
            <pc:sldMk cId="2124915116" sldId="755"/>
            <ac:spMk id="17" creationId="{EA214B49-410E-4521-AEE2-A3240BC8C43C}"/>
          </ac:spMkLst>
        </pc:spChg>
        <pc:spChg chg="add mod">
          <ac:chgData name="Semra Colak Atan" userId="bd483f91-d1ca-4a2c-ae7e-dee171f12c97" providerId="ADAL" clId="{DF802DD6-E855-422F-842D-7178A06820A0}" dt="2022-01-13T05:59:33.064" v="511" actId="554"/>
          <ac:spMkLst>
            <pc:docMk/>
            <pc:sldMk cId="2124915116" sldId="755"/>
            <ac:spMk id="18" creationId="{1CC3D184-CBE9-4E09-ABFB-CDC740CCDC0D}"/>
          </ac:spMkLst>
        </pc:spChg>
        <pc:spChg chg="add mod">
          <ac:chgData name="Semra Colak Atan" userId="bd483f91-d1ca-4a2c-ae7e-dee171f12c97" providerId="ADAL" clId="{DF802DD6-E855-422F-842D-7178A06820A0}" dt="2022-01-13T05:59:33.064" v="511" actId="554"/>
          <ac:spMkLst>
            <pc:docMk/>
            <pc:sldMk cId="2124915116" sldId="755"/>
            <ac:spMk id="19" creationId="{185874C5-3C80-4A02-8725-903C247104C1}"/>
          </ac:spMkLst>
        </pc:spChg>
        <pc:spChg chg="add mod">
          <ac:chgData name="Semra Colak Atan" userId="bd483f91-d1ca-4a2c-ae7e-dee171f12c97" providerId="ADAL" clId="{DF802DD6-E855-422F-842D-7178A06820A0}" dt="2022-01-13T05:59:05.583" v="509" actId="1036"/>
          <ac:spMkLst>
            <pc:docMk/>
            <pc:sldMk cId="2124915116" sldId="755"/>
            <ac:spMk id="20" creationId="{9EA47517-75D1-4CEF-9F31-0CFB265146BC}"/>
          </ac:spMkLst>
        </pc:spChg>
        <pc:spChg chg="add mod">
          <ac:chgData name="Semra Colak Atan" userId="bd483f91-d1ca-4a2c-ae7e-dee171f12c97" providerId="ADAL" clId="{DF802DD6-E855-422F-842D-7178A06820A0}" dt="2022-01-13T05:59:05.583" v="509" actId="1036"/>
          <ac:spMkLst>
            <pc:docMk/>
            <pc:sldMk cId="2124915116" sldId="755"/>
            <ac:spMk id="21" creationId="{7BA399B5-C0BC-47E8-9543-9262483B6AA4}"/>
          </ac:spMkLst>
        </pc:spChg>
        <pc:spChg chg="add mod">
          <ac:chgData name="Semra Colak Atan" userId="bd483f91-d1ca-4a2c-ae7e-dee171f12c97" providerId="ADAL" clId="{DF802DD6-E855-422F-842D-7178A06820A0}" dt="2022-01-13T05:59:05.583" v="509" actId="1036"/>
          <ac:spMkLst>
            <pc:docMk/>
            <pc:sldMk cId="2124915116" sldId="755"/>
            <ac:spMk id="22" creationId="{FFCBCF6E-93FE-4AF2-8C51-E1F02DCEF431}"/>
          </ac:spMkLst>
        </pc:spChg>
        <pc:spChg chg="add mod">
          <ac:chgData name="Semra Colak Atan" userId="bd483f91-d1ca-4a2c-ae7e-dee171f12c97" providerId="ADAL" clId="{DF802DD6-E855-422F-842D-7178A06820A0}" dt="2022-01-13T05:59:05.583" v="509" actId="1036"/>
          <ac:spMkLst>
            <pc:docMk/>
            <pc:sldMk cId="2124915116" sldId="755"/>
            <ac:spMk id="23" creationId="{E78D2917-DBD4-4F88-8E46-42CC84DBBA5E}"/>
          </ac:spMkLst>
        </pc:spChg>
        <pc:spChg chg="add mod ord">
          <ac:chgData name="Semra Colak Atan" userId="bd483f91-d1ca-4a2c-ae7e-dee171f12c97" providerId="ADAL" clId="{DF802DD6-E855-422F-842D-7178A06820A0}" dt="2022-01-13T06:01:36.565" v="536" actId="166"/>
          <ac:spMkLst>
            <pc:docMk/>
            <pc:sldMk cId="2124915116" sldId="755"/>
            <ac:spMk id="24" creationId="{6BBC24EF-22DF-4C9F-A0C1-B7E5BFC62E29}"/>
          </ac:spMkLst>
        </pc:spChg>
        <pc:spChg chg="add mod">
          <ac:chgData name="Semra Colak Atan" userId="bd483f91-d1ca-4a2c-ae7e-dee171f12c97" providerId="ADAL" clId="{DF802DD6-E855-422F-842D-7178A06820A0}" dt="2022-01-13T05:58:27.771" v="498" actId="571"/>
          <ac:spMkLst>
            <pc:docMk/>
            <pc:sldMk cId="2124915116" sldId="755"/>
            <ac:spMk id="26" creationId="{79626A38-60F8-4FA4-A91A-8A3DAFFE9963}"/>
          </ac:spMkLst>
        </pc:spChg>
        <pc:spChg chg="add mod">
          <ac:chgData name="Semra Colak Atan" userId="bd483f91-d1ca-4a2c-ae7e-dee171f12c97" providerId="ADAL" clId="{DF802DD6-E855-422F-842D-7178A06820A0}" dt="2022-01-13T05:58:27.771" v="498" actId="571"/>
          <ac:spMkLst>
            <pc:docMk/>
            <pc:sldMk cId="2124915116" sldId="755"/>
            <ac:spMk id="27" creationId="{610A6689-4570-41A1-9ACD-CC15A7580ECB}"/>
          </ac:spMkLst>
        </pc:spChg>
        <pc:spChg chg="add mod">
          <ac:chgData name="Semra Colak Atan" userId="bd483f91-d1ca-4a2c-ae7e-dee171f12c97" providerId="ADAL" clId="{DF802DD6-E855-422F-842D-7178A06820A0}" dt="2022-01-13T05:58:27.771" v="498" actId="571"/>
          <ac:spMkLst>
            <pc:docMk/>
            <pc:sldMk cId="2124915116" sldId="755"/>
            <ac:spMk id="28" creationId="{B8B8FA80-E99E-4BCE-A23A-318F8E23A741}"/>
          </ac:spMkLst>
        </pc:spChg>
        <pc:spChg chg="add mod">
          <ac:chgData name="Semra Colak Atan" userId="bd483f91-d1ca-4a2c-ae7e-dee171f12c97" providerId="ADAL" clId="{DF802DD6-E855-422F-842D-7178A06820A0}" dt="2022-01-13T05:58:27.771" v="498" actId="571"/>
          <ac:spMkLst>
            <pc:docMk/>
            <pc:sldMk cId="2124915116" sldId="755"/>
            <ac:spMk id="29" creationId="{CB5F417D-8466-46B1-96F4-578558229708}"/>
          </ac:spMkLst>
        </pc:spChg>
        <pc:spChg chg="add mod">
          <ac:chgData name="Semra Colak Atan" userId="bd483f91-d1ca-4a2c-ae7e-dee171f12c97" providerId="ADAL" clId="{DF802DD6-E855-422F-842D-7178A06820A0}" dt="2022-01-13T05:58:27.771" v="498" actId="571"/>
          <ac:spMkLst>
            <pc:docMk/>
            <pc:sldMk cId="2124915116" sldId="755"/>
            <ac:spMk id="30" creationId="{D75BE29E-D271-454B-BF2D-EA2CA49CD438}"/>
          </ac:spMkLst>
        </pc:spChg>
        <pc:spChg chg="add mod">
          <ac:chgData name="Semra Colak Atan" userId="bd483f91-d1ca-4a2c-ae7e-dee171f12c97" providerId="ADAL" clId="{DF802DD6-E855-422F-842D-7178A06820A0}" dt="2022-01-13T05:58:27.771" v="498" actId="571"/>
          <ac:spMkLst>
            <pc:docMk/>
            <pc:sldMk cId="2124915116" sldId="755"/>
            <ac:spMk id="31" creationId="{F1E5E23F-2D0E-4D6C-A2C5-49CBD955C930}"/>
          </ac:spMkLst>
        </pc:spChg>
        <pc:spChg chg="add mod">
          <ac:chgData name="Semra Colak Atan" userId="bd483f91-d1ca-4a2c-ae7e-dee171f12c97" providerId="ADAL" clId="{DF802DD6-E855-422F-842D-7178A06820A0}" dt="2022-01-13T05:58:27.771" v="498" actId="571"/>
          <ac:spMkLst>
            <pc:docMk/>
            <pc:sldMk cId="2124915116" sldId="755"/>
            <ac:spMk id="32" creationId="{71FDD0A0-0F4B-4290-9910-13BBC63FBDAA}"/>
          </ac:spMkLst>
        </pc:spChg>
        <pc:spChg chg="add mod">
          <ac:chgData name="Semra Colak Atan" userId="bd483f91-d1ca-4a2c-ae7e-dee171f12c97" providerId="ADAL" clId="{DF802DD6-E855-422F-842D-7178A06820A0}" dt="2022-01-13T05:58:27.771" v="498" actId="571"/>
          <ac:spMkLst>
            <pc:docMk/>
            <pc:sldMk cId="2124915116" sldId="755"/>
            <ac:spMk id="33" creationId="{FD75C727-84E4-4A04-BA4F-C881B9A8A2FD}"/>
          </ac:spMkLst>
        </pc:spChg>
        <pc:picChg chg="add mod">
          <ac:chgData name="Semra Colak Atan" userId="bd483f91-d1ca-4a2c-ae7e-dee171f12c97" providerId="ADAL" clId="{DF802DD6-E855-422F-842D-7178A06820A0}" dt="2022-01-13T05:53:07.984" v="435"/>
          <ac:picMkLst>
            <pc:docMk/>
            <pc:sldMk cId="2124915116" sldId="755"/>
            <ac:picMk id="2" creationId="{695D813B-DA8D-4765-A9F6-ED8956101CB8}"/>
          </ac:picMkLst>
        </pc:picChg>
        <pc:picChg chg="add mod">
          <ac:chgData name="Semra Colak Atan" userId="bd483f91-d1ca-4a2c-ae7e-dee171f12c97" providerId="ADAL" clId="{DF802DD6-E855-422F-842D-7178A06820A0}" dt="2022-01-13T05:53:07.984" v="435"/>
          <ac:picMkLst>
            <pc:docMk/>
            <pc:sldMk cId="2124915116" sldId="755"/>
            <ac:picMk id="5" creationId="{70B49259-D1E8-49ED-A186-3F01A3ACD7C5}"/>
          </ac:picMkLst>
        </pc:picChg>
        <pc:picChg chg="add del mod">
          <ac:chgData name="Semra Colak Atan" userId="bd483f91-d1ca-4a2c-ae7e-dee171f12c97" providerId="ADAL" clId="{DF802DD6-E855-422F-842D-7178A06820A0}" dt="2022-01-13T06:01:30.963" v="534" actId="478"/>
          <ac:picMkLst>
            <pc:docMk/>
            <pc:sldMk cId="2124915116" sldId="755"/>
            <ac:picMk id="10" creationId="{36AF60CE-3D28-4D32-9166-D8F07AD78D7F}"/>
          </ac:picMkLst>
        </pc:picChg>
        <pc:picChg chg="add mod">
          <ac:chgData name="Semra Colak Atan" userId="bd483f91-d1ca-4a2c-ae7e-dee171f12c97" providerId="ADAL" clId="{DF802DD6-E855-422F-842D-7178A06820A0}" dt="2022-01-13T06:02:39.637" v="559" actId="1076"/>
          <ac:picMkLst>
            <pc:docMk/>
            <pc:sldMk cId="2124915116" sldId="755"/>
            <ac:picMk id="34" creationId="{B4FBF1F0-B694-4504-B8A7-0EB2E3B308DD}"/>
          </ac:picMkLst>
        </pc:picChg>
        <pc:cxnChg chg="add mod">
          <ac:chgData name="Semra Colak Atan" userId="bd483f91-d1ca-4a2c-ae7e-dee171f12c97" providerId="ADAL" clId="{DF802DD6-E855-422F-842D-7178A06820A0}" dt="2022-01-13T05:53:07.984" v="435"/>
          <ac:cxnSpMkLst>
            <pc:docMk/>
            <pc:sldMk cId="2124915116" sldId="755"/>
            <ac:cxnSpMk id="4" creationId="{1FB97060-B9BD-4B62-B6F8-D7B754D2EBA0}"/>
          </ac:cxnSpMkLst>
        </pc:cxnChg>
        <pc:cxnChg chg="add mod">
          <ac:chgData name="Semra Colak Atan" userId="bd483f91-d1ca-4a2c-ae7e-dee171f12c97" providerId="ADAL" clId="{DF802DD6-E855-422F-842D-7178A06820A0}" dt="2022-01-13T05:53:07.984" v="435"/>
          <ac:cxnSpMkLst>
            <pc:docMk/>
            <pc:sldMk cId="2124915116" sldId="755"/>
            <ac:cxnSpMk id="7" creationId="{D55A44C0-D38E-406A-87F2-C533880D2FDD}"/>
          </ac:cxnSpMkLst>
        </pc:cxnChg>
        <pc:cxnChg chg="add mod">
          <ac:chgData name="Semra Colak Atan" userId="bd483f91-d1ca-4a2c-ae7e-dee171f12c97" providerId="ADAL" clId="{DF802DD6-E855-422F-842D-7178A06820A0}" dt="2022-01-13T05:59:13.711" v="510" actId="1076"/>
          <ac:cxnSpMkLst>
            <pc:docMk/>
            <pc:sldMk cId="2124915116" sldId="755"/>
            <ac:cxnSpMk id="12" creationId="{821C69D8-0AC4-45EC-B772-66EE530BE877}"/>
          </ac:cxnSpMkLst>
        </pc:cxnChg>
        <pc:cxnChg chg="add del mod">
          <ac:chgData name="Semra Colak Atan" userId="bd483f91-d1ca-4a2c-ae7e-dee171f12c97" providerId="ADAL" clId="{DF802DD6-E855-422F-842D-7178A06820A0}" dt="2022-01-13T05:58:16.031" v="496" actId="478"/>
          <ac:cxnSpMkLst>
            <pc:docMk/>
            <pc:sldMk cId="2124915116" sldId="755"/>
            <ac:cxnSpMk id="14" creationId="{B68867FE-C337-4CE1-848E-A509EDAEBAF9}"/>
          </ac:cxnSpMkLst>
        </pc:cxnChg>
        <pc:cxnChg chg="add mod">
          <ac:chgData name="Semra Colak Atan" userId="bd483f91-d1ca-4a2c-ae7e-dee171f12c97" providerId="ADAL" clId="{DF802DD6-E855-422F-842D-7178A06820A0}" dt="2022-01-13T05:58:27.771" v="498" actId="571"/>
          <ac:cxnSpMkLst>
            <pc:docMk/>
            <pc:sldMk cId="2124915116" sldId="755"/>
            <ac:cxnSpMk id="25" creationId="{82312F39-9586-4DD0-8347-4E43CAB879A1}"/>
          </ac:cxnSpMkLst>
        </pc:cxnChg>
      </pc:sldChg>
      <pc:sldChg chg="addSp delSp modSp add mod">
        <pc:chgData name="Semra Colak Atan" userId="bd483f91-d1ca-4a2c-ae7e-dee171f12c97" providerId="ADAL" clId="{DF802DD6-E855-422F-842D-7178A06820A0}" dt="2022-01-14T13:56:01.290" v="1754" actId="13926"/>
        <pc:sldMkLst>
          <pc:docMk/>
          <pc:sldMk cId="3011434012" sldId="756"/>
        </pc:sldMkLst>
        <pc:spChg chg="mod">
          <ac:chgData name="Semra Colak Atan" userId="bd483f91-d1ca-4a2c-ae7e-dee171f12c97" providerId="ADAL" clId="{DF802DD6-E855-422F-842D-7178A06820A0}" dt="2022-01-14T13:50:00.701" v="1750" actId="20577"/>
          <ac:spMkLst>
            <pc:docMk/>
            <pc:sldMk cId="3011434012" sldId="756"/>
            <ac:spMk id="6" creationId="{35FAB9FA-FAAE-496A-ACC9-2DC7D5389E61}"/>
          </ac:spMkLst>
        </pc:spChg>
        <pc:spChg chg="mod">
          <ac:chgData name="Semra Colak Atan" userId="bd483f91-d1ca-4a2c-ae7e-dee171f12c97" providerId="ADAL" clId="{DF802DD6-E855-422F-842D-7178A06820A0}" dt="2022-01-13T05:54:54.778" v="445" actId="13926"/>
          <ac:spMkLst>
            <pc:docMk/>
            <pc:sldMk cId="3011434012" sldId="756"/>
            <ac:spMk id="9" creationId="{77274862-0505-4AC5-9E05-75F3E373E476}"/>
          </ac:spMkLst>
        </pc:spChg>
        <pc:spChg chg="mod">
          <ac:chgData name="Semra Colak Atan" userId="bd483f91-d1ca-4a2c-ae7e-dee171f12c97" providerId="ADAL" clId="{DF802DD6-E855-422F-842D-7178A06820A0}" dt="2022-01-14T13:50:50.011" v="1751" actId="13926"/>
          <ac:spMkLst>
            <pc:docMk/>
            <pc:sldMk cId="3011434012" sldId="756"/>
            <ac:spMk id="10" creationId="{4E8B7F00-D555-4324-A783-C44A2BE9C4AD}"/>
          </ac:spMkLst>
        </pc:spChg>
        <pc:spChg chg="del mod">
          <ac:chgData name="Semra Colak Atan" userId="bd483f91-d1ca-4a2c-ae7e-dee171f12c97" providerId="ADAL" clId="{DF802DD6-E855-422F-842D-7178A06820A0}" dt="2022-01-13T06:01:26.809" v="533" actId="478"/>
          <ac:spMkLst>
            <pc:docMk/>
            <pc:sldMk cId="3011434012" sldId="756"/>
            <ac:spMk id="11" creationId="{CD82B5E0-31A7-456E-892A-F20BE44FC5AA}"/>
          </ac:spMkLst>
        </pc:spChg>
        <pc:spChg chg="mod">
          <ac:chgData name="Semra Colak Atan" userId="bd483f91-d1ca-4a2c-ae7e-dee171f12c97" providerId="ADAL" clId="{DF802DD6-E855-422F-842D-7178A06820A0}" dt="2022-01-13T05:56:31.545" v="450" actId="13926"/>
          <ac:spMkLst>
            <pc:docMk/>
            <pc:sldMk cId="3011434012" sldId="756"/>
            <ac:spMk id="12" creationId="{F82103FC-5CF4-4A70-80BF-A60C95F905AF}"/>
          </ac:spMkLst>
        </pc:spChg>
        <pc:spChg chg="mod">
          <ac:chgData name="Semra Colak Atan" userId="bd483f91-d1ca-4a2c-ae7e-dee171f12c97" providerId="ADAL" clId="{DF802DD6-E855-422F-842D-7178A06820A0}" dt="2022-01-14T13:56:01.290" v="1754" actId="13926"/>
          <ac:spMkLst>
            <pc:docMk/>
            <pc:sldMk cId="3011434012" sldId="756"/>
            <ac:spMk id="14" creationId="{AC7F415C-F62A-490F-A5B3-E8573A58FC4D}"/>
          </ac:spMkLst>
        </pc:spChg>
        <pc:spChg chg="mod">
          <ac:chgData name="Semra Colak Atan" userId="bd483f91-d1ca-4a2c-ae7e-dee171f12c97" providerId="ADAL" clId="{DF802DD6-E855-422F-842D-7178A06820A0}" dt="2022-01-13T05:55:06.240" v="446" actId="13926"/>
          <ac:spMkLst>
            <pc:docMk/>
            <pc:sldMk cId="3011434012" sldId="756"/>
            <ac:spMk id="15" creationId="{E5ECFE1A-5778-405C-933D-4E2CE7F398A0}"/>
          </ac:spMkLst>
        </pc:spChg>
        <pc:spChg chg="mod">
          <ac:chgData name="Semra Colak Atan" userId="bd483f91-d1ca-4a2c-ae7e-dee171f12c97" providerId="ADAL" clId="{DF802DD6-E855-422F-842D-7178A06820A0}" dt="2022-01-14T13:54:14.689" v="1752" actId="13926"/>
          <ac:spMkLst>
            <pc:docMk/>
            <pc:sldMk cId="3011434012" sldId="756"/>
            <ac:spMk id="16" creationId="{F012C4A3-0009-4E8C-8919-58B08EB8E040}"/>
          </ac:spMkLst>
        </pc:spChg>
        <pc:spChg chg="mod ord">
          <ac:chgData name="Semra Colak Atan" userId="bd483f91-d1ca-4a2c-ae7e-dee171f12c97" providerId="ADAL" clId="{DF802DD6-E855-422F-842D-7178A06820A0}" dt="2022-01-13T06:02:34.883" v="558" actId="166"/>
          <ac:spMkLst>
            <pc:docMk/>
            <pc:sldMk cId="3011434012" sldId="756"/>
            <ac:spMk id="17" creationId="{80D11C24-D3E2-4281-A9B9-5DE52FBEF5BF}"/>
          </ac:spMkLst>
        </pc:spChg>
        <pc:picChg chg="add del mod">
          <ac:chgData name="Semra Colak Atan" userId="bd483f91-d1ca-4a2c-ae7e-dee171f12c97" providerId="ADAL" clId="{DF802DD6-E855-422F-842D-7178A06820A0}" dt="2022-01-13T06:01:13.224" v="529" actId="478"/>
          <ac:picMkLst>
            <pc:docMk/>
            <pc:sldMk cId="3011434012" sldId="756"/>
            <ac:picMk id="19" creationId="{5CD62329-1F48-4CDD-A35D-1F12FABB47F8}"/>
          </ac:picMkLst>
        </pc:picChg>
        <pc:picChg chg="add del mod">
          <ac:chgData name="Semra Colak Atan" userId="bd483f91-d1ca-4a2c-ae7e-dee171f12c97" providerId="ADAL" clId="{DF802DD6-E855-422F-842D-7178A06820A0}" dt="2022-01-13T06:02:31.100" v="556" actId="478"/>
          <ac:picMkLst>
            <pc:docMk/>
            <pc:sldMk cId="3011434012" sldId="756"/>
            <ac:picMk id="20" creationId="{8886A48E-74C0-44DE-A923-DBFC3A3F0664}"/>
          </ac:picMkLst>
        </pc:picChg>
        <pc:picChg chg="add mod">
          <ac:chgData name="Semra Colak Atan" userId="bd483f91-d1ca-4a2c-ae7e-dee171f12c97" providerId="ADAL" clId="{DF802DD6-E855-422F-842D-7178A06820A0}" dt="2022-01-13T06:02:32.178" v="557"/>
          <ac:picMkLst>
            <pc:docMk/>
            <pc:sldMk cId="3011434012" sldId="756"/>
            <ac:picMk id="21" creationId="{9C67F4DB-D6D2-4839-9983-413A37DCEC41}"/>
          </ac:picMkLst>
        </pc:picChg>
      </pc:sldChg>
      <pc:sldChg chg="addSp delSp modSp new mod">
        <pc:chgData name="Semra Colak Atan" userId="bd483f91-d1ca-4a2c-ae7e-dee171f12c97" providerId="ADAL" clId="{DF802DD6-E855-422F-842D-7178A06820A0}" dt="2022-01-14T13:49:44.573" v="1747" actId="13926"/>
        <pc:sldMkLst>
          <pc:docMk/>
          <pc:sldMk cId="2368319796" sldId="757"/>
        </pc:sldMkLst>
        <pc:spChg chg="add mod">
          <ac:chgData name="Semra Colak Atan" userId="bd483f91-d1ca-4a2c-ae7e-dee171f12c97" providerId="ADAL" clId="{DF802DD6-E855-422F-842D-7178A06820A0}" dt="2022-01-13T12:31:02.467" v="687"/>
          <ac:spMkLst>
            <pc:docMk/>
            <pc:sldMk cId="2368319796" sldId="757"/>
            <ac:spMk id="3" creationId="{A3B6D467-A9E3-4601-A584-C5E12B24CC89}"/>
          </ac:spMkLst>
        </pc:spChg>
        <pc:spChg chg="add mod">
          <ac:chgData name="Semra Colak Atan" userId="bd483f91-d1ca-4a2c-ae7e-dee171f12c97" providerId="ADAL" clId="{DF802DD6-E855-422F-842D-7178A06820A0}" dt="2022-01-14T13:49:44.573" v="1747" actId="13926"/>
          <ac:spMkLst>
            <pc:docMk/>
            <pc:sldMk cId="2368319796" sldId="757"/>
            <ac:spMk id="6" creationId="{5AE9DACD-7264-4356-A955-59F8323379A5}"/>
          </ac:spMkLst>
        </pc:spChg>
        <pc:spChg chg="add mod">
          <ac:chgData name="Semra Colak Atan" userId="bd483f91-d1ca-4a2c-ae7e-dee171f12c97" providerId="ADAL" clId="{DF802DD6-E855-422F-842D-7178A06820A0}" dt="2022-01-14T13:49:33.210" v="1746" actId="20577"/>
          <ac:spMkLst>
            <pc:docMk/>
            <pc:sldMk cId="2368319796" sldId="757"/>
            <ac:spMk id="9" creationId="{26ED2812-E67D-4CC7-BCB4-DB589A9E74B1}"/>
          </ac:spMkLst>
        </pc:spChg>
        <pc:spChg chg="add del mod">
          <ac:chgData name="Semra Colak Atan" userId="bd483f91-d1ca-4a2c-ae7e-dee171f12c97" providerId="ADAL" clId="{DF802DD6-E855-422F-842D-7178A06820A0}" dt="2022-01-13T22:45:45.816" v="1146" actId="478"/>
          <ac:spMkLst>
            <pc:docMk/>
            <pc:sldMk cId="2368319796" sldId="757"/>
            <ac:spMk id="11" creationId="{14B65F20-8F1F-4BCC-8711-5D75539CBF02}"/>
          </ac:spMkLst>
        </pc:spChg>
        <pc:picChg chg="add mod">
          <ac:chgData name="Semra Colak Atan" userId="bd483f91-d1ca-4a2c-ae7e-dee171f12c97" providerId="ADAL" clId="{DF802DD6-E855-422F-842D-7178A06820A0}" dt="2022-01-13T12:31:02.467" v="687"/>
          <ac:picMkLst>
            <pc:docMk/>
            <pc:sldMk cId="2368319796" sldId="757"/>
            <ac:picMk id="2" creationId="{B8AA5F90-3E87-4115-BD4C-2BB1EF3B4637}"/>
          </ac:picMkLst>
        </pc:picChg>
        <pc:picChg chg="add mod">
          <ac:chgData name="Semra Colak Atan" userId="bd483f91-d1ca-4a2c-ae7e-dee171f12c97" providerId="ADAL" clId="{DF802DD6-E855-422F-842D-7178A06820A0}" dt="2022-01-13T12:31:02.467" v="687"/>
          <ac:picMkLst>
            <pc:docMk/>
            <pc:sldMk cId="2368319796" sldId="757"/>
            <ac:picMk id="5" creationId="{9C8C26FF-3E87-47AD-8D21-F15AA87D55B0}"/>
          </ac:picMkLst>
        </pc:picChg>
        <pc:picChg chg="add mod">
          <ac:chgData name="Semra Colak Atan" userId="bd483f91-d1ca-4a2c-ae7e-dee171f12c97" providerId="ADAL" clId="{DF802DD6-E855-422F-842D-7178A06820A0}" dt="2022-01-13T12:31:02.467" v="687"/>
          <ac:picMkLst>
            <pc:docMk/>
            <pc:sldMk cId="2368319796" sldId="757"/>
            <ac:picMk id="8" creationId="{88448897-FD1A-4935-8713-B6CD6736B050}"/>
          </ac:picMkLst>
        </pc:picChg>
        <pc:cxnChg chg="add mod">
          <ac:chgData name="Semra Colak Atan" userId="bd483f91-d1ca-4a2c-ae7e-dee171f12c97" providerId="ADAL" clId="{DF802DD6-E855-422F-842D-7178A06820A0}" dt="2022-01-13T12:31:02.467" v="687"/>
          <ac:cxnSpMkLst>
            <pc:docMk/>
            <pc:sldMk cId="2368319796" sldId="757"/>
            <ac:cxnSpMk id="4" creationId="{FE2FF3C9-DBAE-4F0C-9813-5F84F4340CDE}"/>
          </ac:cxnSpMkLst>
        </pc:cxnChg>
        <pc:cxnChg chg="add mod">
          <ac:chgData name="Semra Colak Atan" userId="bd483f91-d1ca-4a2c-ae7e-dee171f12c97" providerId="ADAL" clId="{DF802DD6-E855-422F-842D-7178A06820A0}" dt="2022-01-13T12:31:02.467" v="687"/>
          <ac:cxnSpMkLst>
            <pc:docMk/>
            <pc:sldMk cId="2368319796" sldId="757"/>
            <ac:cxnSpMk id="7" creationId="{2A7B1286-5FC6-4183-8A01-E775E34B5B10}"/>
          </ac:cxnSpMkLst>
        </pc:cxnChg>
      </pc:sldChg>
      <pc:sldMasterChg chg="modTransition modSldLayout">
        <pc:chgData name="Semra Colak Atan" userId="bd483f91-d1ca-4a2c-ae7e-dee171f12c97" providerId="ADAL" clId="{DF802DD6-E855-422F-842D-7178A06820A0}" dt="2022-01-13T05:26:10.635" v="1"/>
        <pc:sldMasterMkLst>
          <pc:docMk/>
          <pc:sldMasterMk cId="2960802297" sldId="2147483674"/>
        </pc:sldMasterMkLst>
        <pc:sldLayoutChg chg="modTransition">
          <pc:chgData name="Semra Colak Atan" userId="bd483f91-d1ca-4a2c-ae7e-dee171f12c97" providerId="ADAL" clId="{DF802DD6-E855-422F-842D-7178A06820A0}" dt="2022-01-13T05:26:10.635" v="1"/>
          <pc:sldLayoutMkLst>
            <pc:docMk/>
            <pc:sldMasterMk cId="2960802297" sldId="2147483674"/>
            <pc:sldLayoutMk cId="2111843005" sldId="2147483675"/>
          </pc:sldLayoutMkLst>
        </pc:sldLayoutChg>
        <pc:sldLayoutChg chg="modTransition">
          <pc:chgData name="Semra Colak Atan" userId="bd483f91-d1ca-4a2c-ae7e-dee171f12c97" providerId="ADAL" clId="{DF802DD6-E855-422F-842D-7178A06820A0}" dt="2022-01-13T05:26:10.635" v="1"/>
          <pc:sldLayoutMkLst>
            <pc:docMk/>
            <pc:sldMasterMk cId="2960802297" sldId="2147483674"/>
            <pc:sldLayoutMk cId="329656526" sldId="2147483676"/>
          </pc:sldLayoutMkLst>
        </pc:sldLayoutChg>
        <pc:sldLayoutChg chg="modTransition">
          <pc:chgData name="Semra Colak Atan" userId="bd483f91-d1ca-4a2c-ae7e-dee171f12c97" providerId="ADAL" clId="{DF802DD6-E855-422F-842D-7178A06820A0}" dt="2022-01-13T05:26:10.635" v="1"/>
          <pc:sldLayoutMkLst>
            <pc:docMk/>
            <pc:sldMasterMk cId="2960802297" sldId="2147483674"/>
            <pc:sldLayoutMk cId="484042266" sldId="2147483678"/>
          </pc:sldLayoutMkLst>
        </pc:sldLayoutChg>
        <pc:sldLayoutChg chg="modTransition">
          <pc:chgData name="Semra Colak Atan" userId="bd483f91-d1ca-4a2c-ae7e-dee171f12c97" providerId="ADAL" clId="{DF802DD6-E855-422F-842D-7178A06820A0}" dt="2022-01-13T05:26:10.635" v="1"/>
          <pc:sldLayoutMkLst>
            <pc:docMk/>
            <pc:sldMasterMk cId="2960802297" sldId="2147483674"/>
            <pc:sldLayoutMk cId="3070703568" sldId="2147483679"/>
          </pc:sldLayoutMkLst>
        </pc:sldLayoutChg>
        <pc:sldLayoutChg chg="modTransition">
          <pc:chgData name="Semra Colak Atan" userId="bd483f91-d1ca-4a2c-ae7e-dee171f12c97" providerId="ADAL" clId="{DF802DD6-E855-422F-842D-7178A06820A0}" dt="2022-01-13T05:26:10.635" v="1"/>
          <pc:sldLayoutMkLst>
            <pc:docMk/>
            <pc:sldMasterMk cId="2960802297" sldId="2147483674"/>
            <pc:sldLayoutMk cId="1154176393" sldId="2147483680"/>
          </pc:sldLayoutMkLst>
        </pc:sldLayoutChg>
        <pc:sldLayoutChg chg="modTransition">
          <pc:chgData name="Semra Colak Atan" userId="bd483f91-d1ca-4a2c-ae7e-dee171f12c97" providerId="ADAL" clId="{DF802DD6-E855-422F-842D-7178A06820A0}" dt="2022-01-13T05:26:10.635" v="1"/>
          <pc:sldLayoutMkLst>
            <pc:docMk/>
            <pc:sldMasterMk cId="2960802297" sldId="2147483674"/>
            <pc:sldLayoutMk cId="916234751" sldId="2147483681"/>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38B00B-C305-42F9-91A5-DE2237EE1BC3}" type="datetimeFigureOut">
              <a:rPr lang="en-US" smtClean="0"/>
              <a:t>1/14/2022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0EE932-CE78-4C02-BD86-F3B256A46E97}" type="slidenum">
              <a:rPr lang="en-US" smtClean="0"/>
              <a:t>‹#›</a:t>
            </a:fld>
            <a:endParaRPr lang="en-US"/>
          </a:p>
        </p:txBody>
      </p:sp>
    </p:spTree>
    <p:extLst>
      <p:ext uri="{BB962C8B-B14F-4D97-AF65-F5344CB8AC3E}">
        <p14:creationId xmlns:p14="http://schemas.microsoft.com/office/powerpoint/2010/main" val="1362577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8163" y="677863"/>
            <a:ext cx="6027737" cy="3390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38213" rtl="0" eaLnBrk="1" fontAlgn="base" latinLnBrk="0" hangingPunct="1">
              <a:lnSpc>
                <a:spcPct val="100000"/>
              </a:lnSpc>
              <a:spcBef>
                <a:spcPct val="0"/>
              </a:spcBef>
              <a:spcAft>
                <a:spcPct val="0"/>
              </a:spcAft>
              <a:buClrTx/>
              <a:buSzTx/>
              <a:buFontTx/>
              <a:buNone/>
              <a:tabLst/>
              <a:defRPr/>
            </a:pPr>
            <a:fld id="{97771BED-391F-452D-BD01-7141883267D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38213" rtl="0" eaLnBrk="1" fontAlgn="base" latinLnBrk="0" hangingPunct="1">
                <a:lnSpc>
                  <a:spcPct val="100000"/>
                </a:lnSpc>
                <a:spcBef>
                  <a:spcPct val="0"/>
                </a:spcBef>
                <a:spcAft>
                  <a:spcPct val="0"/>
                </a:spcAft>
                <a:buClrTx/>
                <a:buSzTx/>
                <a:buFontTx/>
                <a:buNone/>
                <a:tabLst/>
                <a:defRPr/>
              </a:pPr>
              <a:t>1</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4591828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8163" y="677863"/>
            <a:ext cx="6027737" cy="3390900"/>
          </a:xfrm>
        </p:spPr>
      </p:sp>
      <p:sp>
        <p:nvSpPr>
          <p:cNvPr id="3" name="Notes Placeholder 2"/>
          <p:cNvSpPr>
            <a:spLocks noGrp="1"/>
          </p:cNvSpPr>
          <p:nvPr>
            <p:ph type="body" idx="1"/>
          </p:nvPr>
        </p:nvSpPr>
        <p:spPr/>
        <p:txBody>
          <a:bodyPr/>
          <a:lstStyle/>
          <a:p>
            <a:pPr marL="0" marR="0">
              <a:lnSpc>
                <a:spcPct val="107000"/>
              </a:lnSpc>
              <a:spcBef>
                <a:spcPts val="0"/>
              </a:spcBef>
              <a:spcAft>
                <a:spcPts val="0"/>
              </a:spcAft>
              <a:tabLst>
                <a:tab pos="2171700" algn="l"/>
                <a:tab pos="3600450" algn="l"/>
                <a:tab pos="4686300" algn="l"/>
                <a:tab pos="5943600" algn="l"/>
                <a:tab pos="737235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marL="0" marR="0" lvl="0" indent="0" algn="r" defTabSz="938213" rtl="0" eaLnBrk="1" fontAlgn="base" latinLnBrk="0" hangingPunct="1">
              <a:lnSpc>
                <a:spcPct val="100000"/>
              </a:lnSpc>
              <a:spcBef>
                <a:spcPct val="0"/>
              </a:spcBef>
              <a:spcAft>
                <a:spcPct val="0"/>
              </a:spcAft>
              <a:buClrTx/>
              <a:buSzTx/>
              <a:buFontTx/>
              <a:buNone/>
              <a:tabLst/>
              <a:defRPr/>
            </a:pPr>
            <a:fld id="{97771BED-391F-452D-BD01-7141883267D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38213" rtl="0" eaLnBrk="1" fontAlgn="base" latinLnBrk="0" hangingPunct="1">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934429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8163" y="677863"/>
            <a:ext cx="6027737" cy="3390900"/>
          </a:xfrm>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marL="0" marR="0" lvl="0" indent="0" algn="r" defTabSz="938213" rtl="0" eaLnBrk="1" fontAlgn="base" latinLnBrk="0" hangingPunct="1">
              <a:lnSpc>
                <a:spcPct val="100000"/>
              </a:lnSpc>
              <a:spcBef>
                <a:spcPct val="0"/>
              </a:spcBef>
              <a:spcAft>
                <a:spcPct val="0"/>
              </a:spcAft>
              <a:buClrTx/>
              <a:buSzTx/>
              <a:buFontTx/>
              <a:buNone/>
              <a:tabLst/>
              <a:defRPr/>
            </a:pPr>
            <a:fld id="{97771BED-391F-452D-BD01-7141883267D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38213" rtl="0" eaLnBrk="1" fontAlgn="base" latinLnBrk="0" hangingPunct="1">
                <a:lnSpc>
                  <a:spcPct val="100000"/>
                </a:lnSpc>
                <a:spcBef>
                  <a:spcPct val="0"/>
                </a:spcBef>
                <a:spcAft>
                  <a:spcPct val="0"/>
                </a:spcAft>
                <a:buClrTx/>
                <a:buSzTx/>
                <a:buFontTx/>
                <a:buNone/>
                <a:tabLst/>
                <a:defRPr/>
              </a:pPr>
              <a:t>3</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1485282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xfrm>
            <a:off x="538163" y="677863"/>
            <a:ext cx="6027737" cy="3390900"/>
          </a:xfrm>
          <a:ln/>
        </p:spPr>
      </p:sp>
      <p:sp>
        <p:nvSpPr>
          <p:cNvPr id="24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245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8213">
              <a:defRPr>
                <a:solidFill>
                  <a:schemeClr val="tx1"/>
                </a:solidFill>
                <a:latin typeface="Arial" panose="020B0604020202020204" pitchFamily="34" charset="0"/>
                <a:cs typeface="Arial" panose="020B0604020202020204" pitchFamily="34" charset="0"/>
              </a:defRPr>
            </a:lvl1pPr>
            <a:lvl2pPr marL="742950" indent="-285750" defTabSz="938213">
              <a:defRPr>
                <a:solidFill>
                  <a:schemeClr val="tx1"/>
                </a:solidFill>
                <a:latin typeface="Arial" panose="020B0604020202020204" pitchFamily="34" charset="0"/>
                <a:cs typeface="Arial" panose="020B0604020202020204" pitchFamily="34" charset="0"/>
              </a:defRPr>
            </a:lvl2pPr>
            <a:lvl3pPr marL="1143000" indent="-228600" defTabSz="938213">
              <a:defRPr>
                <a:solidFill>
                  <a:schemeClr val="tx1"/>
                </a:solidFill>
                <a:latin typeface="Arial" panose="020B0604020202020204" pitchFamily="34" charset="0"/>
                <a:cs typeface="Arial" panose="020B0604020202020204" pitchFamily="34" charset="0"/>
              </a:defRPr>
            </a:lvl3pPr>
            <a:lvl4pPr marL="1600200" indent="-228600" defTabSz="938213">
              <a:defRPr>
                <a:solidFill>
                  <a:schemeClr val="tx1"/>
                </a:solidFill>
                <a:latin typeface="Arial" panose="020B0604020202020204" pitchFamily="34" charset="0"/>
                <a:cs typeface="Arial" panose="020B0604020202020204" pitchFamily="34" charset="0"/>
              </a:defRPr>
            </a:lvl4pPr>
            <a:lvl5pPr marL="2057400" indent="-228600" defTabSz="938213">
              <a:defRPr>
                <a:solidFill>
                  <a:schemeClr val="tx1"/>
                </a:solidFill>
                <a:latin typeface="Arial" panose="020B0604020202020204" pitchFamily="34" charset="0"/>
                <a:cs typeface="Arial" panose="020B0604020202020204" pitchFamily="34" charset="0"/>
              </a:defRPr>
            </a:lvl5pPr>
            <a:lvl6pPr marL="2514600" indent="-228600" defTabSz="9382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82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82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82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38213" rtl="0" eaLnBrk="1" fontAlgn="base" latinLnBrk="0" hangingPunct="1">
              <a:lnSpc>
                <a:spcPct val="100000"/>
              </a:lnSpc>
              <a:spcBef>
                <a:spcPct val="0"/>
              </a:spcBef>
              <a:spcAft>
                <a:spcPct val="0"/>
              </a:spcAft>
              <a:buClrTx/>
              <a:buSzTx/>
              <a:buFontTx/>
              <a:buNone/>
              <a:tabLst/>
              <a:defRPr/>
            </a:pPr>
            <a:fld id="{23A6A024-E8B5-4BC6-A2E1-91DBE8908571}"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38213"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213587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3667" y="1905001"/>
            <a:ext cx="10242551" cy="1523495"/>
          </a:xfrm>
        </p:spPr>
        <p:txBody>
          <a:bodyPr>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973666" y="4344989"/>
            <a:ext cx="10242551"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2845452458"/>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508000" y="1411553"/>
            <a:ext cx="11176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52967060"/>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508000" y="1411553"/>
            <a:ext cx="11176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1" y="6238876"/>
            <a:ext cx="12192001" cy="619125"/>
          </a:xfrm>
          <a:solidFill>
            <a:srgbClr val="FFFF99"/>
          </a:solidFill>
        </p:spPr>
        <p:txBody>
          <a:bodyPr lIns="152394" tIns="76197" rIns="152394" bIns="76197" anchor="b">
            <a:noAutofit/>
          </a:bodyPr>
          <a:lstStyle>
            <a:lvl1pPr algn="r">
              <a:buFont typeface="Arial" pitchFamily="34" charset="0"/>
              <a:buNone/>
              <a:defRPr>
                <a:solidFill>
                  <a:srgbClr val="000000"/>
                </a:solidFill>
                <a:effectLst/>
                <a:latin typeface="+mj-lt"/>
              </a:defRPr>
            </a:lvl1pPr>
          </a:lstStyle>
          <a:p>
            <a:pPr lvl="0"/>
            <a:r>
              <a:rPr lang="en-US"/>
              <a:t>Click to edit Master text styles</a:t>
            </a:r>
          </a:p>
        </p:txBody>
      </p:sp>
    </p:spTree>
    <p:extLst>
      <p:ext uri="{BB962C8B-B14F-4D97-AF65-F5344CB8AC3E}">
        <p14:creationId xmlns:p14="http://schemas.microsoft.com/office/powerpoint/2010/main" val="1448426860"/>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825625" y="649805"/>
            <a:ext cx="9390944"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825273" y="4344989"/>
            <a:ext cx="9390944"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p:nvPr>
        </p:nvSpPr>
        <p:spPr>
          <a:xfrm>
            <a:off x="962732" y="2355850"/>
            <a:ext cx="10253485"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a:t>Click to edit Master text styles</a:t>
            </a:r>
          </a:p>
        </p:txBody>
      </p:sp>
    </p:spTree>
    <p:extLst>
      <p:ext uri="{BB962C8B-B14F-4D97-AF65-F5344CB8AC3E}">
        <p14:creationId xmlns:p14="http://schemas.microsoft.com/office/powerpoint/2010/main" val="3733472373"/>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40"/>
            <a:ext cx="10972800" cy="21359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xfrm>
            <a:off x="7721601" y="6405564"/>
            <a:ext cx="4059767" cy="365125"/>
          </a:xfrm>
          <a:prstGeom prst="rect">
            <a:avLst/>
          </a:prstGeom>
        </p:spPr>
        <p:txBody>
          <a:bodyPr/>
          <a:lstStyle>
            <a:lvl1pPr eaLnBrk="1" hangingPunct="1">
              <a:defRPr>
                <a:latin typeface="Arial" charset="0"/>
                <a:cs typeface="+mn-cs"/>
              </a:defRPr>
            </a:lvl1pPr>
          </a:lstStyle>
          <a:p>
            <a:pPr>
              <a:defRPr/>
            </a:pPr>
            <a:endParaRPr lang="en-US"/>
          </a:p>
        </p:txBody>
      </p:sp>
      <p:sp>
        <p:nvSpPr>
          <p:cNvPr id="4" name="Rectangle 5"/>
          <p:cNvSpPr>
            <a:spLocks noGrp="1" noChangeArrowheads="1"/>
          </p:cNvSpPr>
          <p:nvPr>
            <p:ph type="ftr" sz="quarter" idx="11"/>
          </p:nvPr>
        </p:nvSpPr>
        <p:spPr>
          <a:xfrm>
            <a:off x="406400" y="6410326"/>
            <a:ext cx="4775200" cy="366713"/>
          </a:xfrm>
          <a:prstGeom prst="rect">
            <a:avLst/>
          </a:prstGeom>
        </p:spPr>
        <p:txBody>
          <a:bodyPr/>
          <a:lstStyle>
            <a:lvl1pPr eaLnBrk="1" hangingPunct="1">
              <a:defRPr>
                <a:latin typeface="Arial" charset="0"/>
                <a:cs typeface="+mn-cs"/>
              </a:defRPr>
            </a:lvl1pPr>
          </a:lstStyle>
          <a:p>
            <a:pPr>
              <a:defRPr/>
            </a:pPr>
            <a:endParaRPr lang="en-US"/>
          </a:p>
        </p:txBody>
      </p:sp>
      <p:sp>
        <p:nvSpPr>
          <p:cNvPr id="5" name="Rectangle 6"/>
          <p:cNvSpPr>
            <a:spLocks noGrp="1" noChangeArrowheads="1"/>
          </p:cNvSpPr>
          <p:nvPr>
            <p:ph type="sldNum" sz="quarter" idx="12"/>
          </p:nvPr>
        </p:nvSpPr>
        <p:spPr>
          <a:xfrm>
            <a:off x="5791200" y="1039814"/>
            <a:ext cx="609600" cy="4413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B59202C9-3463-46C8-9585-4AECF1DF60E0}" type="slidenum">
              <a:rPr lang="en-US" altLang="en-US"/>
              <a:pPr>
                <a:defRPr/>
              </a:pPr>
              <a:t>‹#›</a:t>
            </a:fld>
            <a:endParaRPr lang="en-US" altLang="en-US"/>
          </a:p>
        </p:txBody>
      </p:sp>
    </p:spTree>
    <p:extLst>
      <p:ext uri="{BB962C8B-B14F-4D97-AF65-F5344CB8AC3E}">
        <p14:creationId xmlns:p14="http://schemas.microsoft.com/office/powerpoint/2010/main" val="3087742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8139D-1790-479F-B0D5-046F41276AF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6512834-99B8-4C9B-BFD4-6E3CE9EEB3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8F480ED-515B-47CC-9462-056F0B3FB616}"/>
              </a:ext>
            </a:extLst>
          </p:cNvPr>
          <p:cNvSpPr>
            <a:spLocks noGrp="1"/>
          </p:cNvSpPr>
          <p:nvPr>
            <p:ph type="dt" sz="half" idx="10"/>
          </p:nvPr>
        </p:nvSpPr>
        <p:spPr/>
        <p:txBody>
          <a:bodyPr/>
          <a:lstStyle/>
          <a:p>
            <a:fld id="{1EE51474-923C-4517-88F2-4269A9BB07DF}" type="datetimeFigureOut">
              <a:rPr lang="en-US" smtClean="0"/>
              <a:t>1/14/2022</a:t>
            </a:fld>
            <a:endParaRPr lang="en-US"/>
          </a:p>
        </p:txBody>
      </p:sp>
      <p:sp>
        <p:nvSpPr>
          <p:cNvPr id="5" name="Footer Placeholder 4">
            <a:extLst>
              <a:ext uri="{FF2B5EF4-FFF2-40B4-BE49-F238E27FC236}">
                <a16:creationId xmlns:a16="http://schemas.microsoft.com/office/drawing/2014/main" id="{E18018F6-A713-4139-A251-680474724B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D31258-A1D2-4430-B517-A2DF139BE7CD}"/>
              </a:ext>
            </a:extLst>
          </p:cNvPr>
          <p:cNvSpPr>
            <a:spLocks noGrp="1"/>
          </p:cNvSpPr>
          <p:nvPr>
            <p:ph type="sldNum" sz="quarter" idx="12"/>
          </p:nvPr>
        </p:nvSpPr>
        <p:spPr/>
        <p:txBody>
          <a:bodyPr/>
          <a:lstStyle/>
          <a:p>
            <a:fld id="{118B2DE8-144D-40FC-9EB5-27727F5B95D8}" type="slidenum">
              <a:rPr lang="en-US" smtClean="0"/>
              <a:t>‹#›</a:t>
            </a:fld>
            <a:endParaRPr lang="en-US"/>
          </a:p>
        </p:txBody>
      </p:sp>
    </p:spTree>
    <p:extLst>
      <p:ext uri="{BB962C8B-B14F-4D97-AF65-F5344CB8AC3E}">
        <p14:creationId xmlns:p14="http://schemas.microsoft.com/office/powerpoint/2010/main" val="2111843005"/>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E463E-F00E-4CE6-9B0F-8170421638E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824E00-1531-42E4-A39E-7C84FF1A9C7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5703E2-56D5-4972-92A4-F1C86821C72E}"/>
              </a:ext>
            </a:extLst>
          </p:cNvPr>
          <p:cNvSpPr>
            <a:spLocks noGrp="1"/>
          </p:cNvSpPr>
          <p:nvPr>
            <p:ph type="dt" sz="half" idx="10"/>
          </p:nvPr>
        </p:nvSpPr>
        <p:spPr/>
        <p:txBody>
          <a:bodyPr/>
          <a:lstStyle/>
          <a:p>
            <a:fld id="{1EE51474-923C-4517-88F2-4269A9BB07DF}" type="datetimeFigureOut">
              <a:rPr lang="en-US" smtClean="0"/>
              <a:t>1/14/2022</a:t>
            </a:fld>
            <a:endParaRPr lang="en-US"/>
          </a:p>
        </p:txBody>
      </p:sp>
      <p:sp>
        <p:nvSpPr>
          <p:cNvPr id="5" name="Footer Placeholder 4">
            <a:extLst>
              <a:ext uri="{FF2B5EF4-FFF2-40B4-BE49-F238E27FC236}">
                <a16:creationId xmlns:a16="http://schemas.microsoft.com/office/drawing/2014/main" id="{2F976AC3-B1F5-4678-8CD3-7D2490D0B2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96903B-323C-47F0-8FBC-D816651BEC4C}"/>
              </a:ext>
            </a:extLst>
          </p:cNvPr>
          <p:cNvSpPr>
            <a:spLocks noGrp="1"/>
          </p:cNvSpPr>
          <p:nvPr>
            <p:ph type="sldNum" sz="quarter" idx="12"/>
          </p:nvPr>
        </p:nvSpPr>
        <p:spPr/>
        <p:txBody>
          <a:bodyPr/>
          <a:lstStyle/>
          <a:p>
            <a:fld id="{118B2DE8-144D-40FC-9EB5-27727F5B95D8}" type="slidenum">
              <a:rPr lang="en-US" smtClean="0"/>
              <a:t>‹#›</a:t>
            </a:fld>
            <a:endParaRPr lang="en-US"/>
          </a:p>
        </p:txBody>
      </p:sp>
    </p:spTree>
    <p:extLst>
      <p:ext uri="{BB962C8B-B14F-4D97-AF65-F5344CB8AC3E}">
        <p14:creationId xmlns:p14="http://schemas.microsoft.com/office/powerpoint/2010/main" val="329656526"/>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84BAE-1C35-41ED-9F51-4DF651222A3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184C16E-E661-4240-9DEB-3FFF2D4670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47A8ABC-4CCF-44D8-A399-BEF0A5232D1D}"/>
              </a:ext>
            </a:extLst>
          </p:cNvPr>
          <p:cNvSpPr>
            <a:spLocks noGrp="1"/>
          </p:cNvSpPr>
          <p:nvPr>
            <p:ph type="dt" sz="half" idx="10"/>
          </p:nvPr>
        </p:nvSpPr>
        <p:spPr/>
        <p:txBody>
          <a:bodyPr/>
          <a:lstStyle/>
          <a:p>
            <a:fld id="{1EE51474-923C-4517-88F2-4269A9BB07DF}" type="datetimeFigureOut">
              <a:rPr lang="en-US" smtClean="0"/>
              <a:t>1/14/2022</a:t>
            </a:fld>
            <a:endParaRPr lang="en-US"/>
          </a:p>
        </p:txBody>
      </p:sp>
      <p:sp>
        <p:nvSpPr>
          <p:cNvPr id="5" name="Footer Placeholder 4">
            <a:extLst>
              <a:ext uri="{FF2B5EF4-FFF2-40B4-BE49-F238E27FC236}">
                <a16:creationId xmlns:a16="http://schemas.microsoft.com/office/drawing/2014/main" id="{C0B8BAE7-15EA-4FB0-88C8-C604201C78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5C2303-1C57-4B4E-9007-A1691503369F}"/>
              </a:ext>
            </a:extLst>
          </p:cNvPr>
          <p:cNvSpPr>
            <a:spLocks noGrp="1"/>
          </p:cNvSpPr>
          <p:nvPr>
            <p:ph type="sldNum" sz="quarter" idx="12"/>
          </p:nvPr>
        </p:nvSpPr>
        <p:spPr/>
        <p:txBody>
          <a:bodyPr/>
          <a:lstStyle/>
          <a:p>
            <a:fld id="{118B2DE8-144D-40FC-9EB5-27727F5B95D8}" type="slidenum">
              <a:rPr lang="en-US" smtClean="0"/>
              <a:t>‹#›</a:t>
            </a:fld>
            <a:endParaRPr lang="en-US"/>
          </a:p>
        </p:txBody>
      </p:sp>
    </p:spTree>
    <p:extLst>
      <p:ext uri="{BB962C8B-B14F-4D97-AF65-F5344CB8AC3E}">
        <p14:creationId xmlns:p14="http://schemas.microsoft.com/office/powerpoint/2010/main" val="28931530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9EC0D-CD42-4C2B-ADA8-67DA4BDAC9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57151F-233D-443C-AE76-7A4ADA6601F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5CE40A5-7CE7-44E9-B2F8-055DA31D3BC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BE59765-328E-4247-8F11-AB08C79C7A62}"/>
              </a:ext>
            </a:extLst>
          </p:cNvPr>
          <p:cNvSpPr>
            <a:spLocks noGrp="1"/>
          </p:cNvSpPr>
          <p:nvPr>
            <p:ph type="dt" sz="half" idx="10"/>
          </p:nvPr>
        </p:nvSpPr>
        <p:spPr/>
        <p:txBody>
          <a:bodyPr/>
          <a:lstStyle/>
          <a:p>
            <a:fld id="{1EE51474-923C-4517-88F2-4269A9BB07DF}" type="datetimeFigureOut">
              <a:rPr lang="en-US" smtClean="0"/>
              <a:t>1/14/2022</a:t>
            </a:fld>
            <a:endParaRPr lang="en-US"/>
          </a:p>
        </p:txBody>
      </p:sp>
      <p:sp>
        <p:nvSpPr>
          <p:cNvPr id="6" name="Footer Placeholder 5">
            <a:extLst>
              <a:ext uri="{FF2B5EF4-FFF2-40B4-BE49-F238E27FC236}">
                <a16:creationId xmlns:a16="http://schemas.microsoft.com/office/drawing/2014/main" id="{7CEAF235-67ED-4E2C-9A00-8CFE20FCAC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A7A2FF-DB30-4270-8320-389DFBEB3633}"/>
              </a:ext>
            </a:extLst>
          </p:cNvPr>
          <p:cNvSpPr>
            <a:spLocks noGrp="1"/>
          </p:cNvSpPr>
          <p:nvPr>
            <p:ph type="sldNum" sz="quarter" idx="12"/>
          </p:nvPr>
        </p:nvSpPr>
        <p:spPr/>
        <p:txBody>
          <a:bodyPr/>
          <a:lstStyle/>
          <a:p>
            <a:fld id="{118B2DE8-144D-40FC-9EB5-27727F5B95D8}" type="slidenum">
              <a:rPr lang="en-US" smtClean="0"/>
              <a:t>‹#›</a:t>
            </a:fld>
            <a:endParaRPr lang="en-US"/>
          </a:p>
        </p:txBody>
      </p:sp>
    </p:spTree>
    <p:extLst>
      <p:ext uri="{BB962C8B-B14F-4D97-AF65-F5344CB8AC3E}">
        <p14:creationId xmlns:p14="http://schemas.microsoft.com/office/powerpoint/2010/main" val="484042266"/>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1EE03-37AB-4332-B197-51FBAFDC11C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CC34D4B-1D0B-4B7D-8B3B-5C66110E71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EA9C142-4AD1-4C4B-8A69-6E50C8E5B9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03C2F60-0421-457C-AFDC-51546469AF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0369A1D-A850-4D3C-8225-1AF777D7971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4EEDE88-B178-4C29-B56E-3A2D8AAEB282}"/>
              </a:ext>
            </a:extLst>
          </p:cNvPr>
          <p:cNvSpPr>
            <a:spLocks noGrp="1"/>
          </p:cNvSpPr>
          <p:nvPr>
            <p:ph type="dt" sz="half" idx="10"/>
          </p:nvPr>
        </p:nvSpPr>
        <p:spPr/>
        <p:txBody>
          <a:bodyPr/>
          <a:lstStyle/>
          <a:p>
            <a:fld id="{1EE51474-923C-4517-88F2-4269A9BB07DF}" type="datetimeFigureOut">
              <a:rPr lang="en-US" smtClean="0"/>
              <a:t>1/14/2022</a:t>
            </a:fld>
            <a:endParaRPr lang="en-US"/>
          </a:p>
        </p:txBody>
      </p:sp>
      <p:sp>
        <p:nvSpPr>
          <p:cNvPr id="8" name="Footer Placeholder 7">
            <a:extLst>
              <a:ext uri="{FF2B5EF4-FFF2-40B4-BE49-F238E27FC236}">
                <a16:creationId xmlns:a16="http://schemas.microsoft.com/office/drawing/2014/main" id="{028789D2-9A27-4939-B90E-6A64CE1A3F3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79D6F03-EC60-4CCD-8F00-A740105CCA55}"/>
              </a:ext>
            </a:extLst>
          </p:cNvPr>
          <p:cNvSpPr>
            <a:spLocks noGrp="1"/>
          </p:cNvSpPr>
          <p:nvPr>
            <p:ph type="sldNum" sz="quarter" idx="12"/>
          </p:nvPr>
        </p:nvSpPr>
        <p:spPr/>
        <p:txBody>
          <a:bodyPr/>
          <a:lstStyle/>
          <a:p>
            <a:fld id="{118B2DE8-144D-40FC-9EB5-27727F5B95D8}" type="slidenum">
              <a:rPr lang="en-US" smtClean="0"/>
              <a:t>‹#›</a:t>
            </a:fld>
            <a:endParaRPr lang="en-US"/>
          </a:p>
        </p:txBody>
      </p:sp>
    </p:spTree>
    <p:extLst>
      <p:ext uri="{BB962C8B-B14F-4D97-AF65-F5344CB8AC3E}">
        <p14:creationId xmlns:p14="http://schemas.microsoft.com/office/powerpoint/2010/main" val="3070703568"/>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21A1D-6E41-4A02-B6A6-AAABB6D0C82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4DC7D1E-FA1A-4CA2-906B-210B8852392E}"/>
              </a:ext>
            </a:extLst>
          </p:cNvPr>
          <p:cNvSpPr>
            <a:spLocks noGrp="1"/>
          </p:cNvSpPr>
          <p:nvPr>
            <p:ph type="dt" sz="half" idx="10"/>
          </p:nvPr>
        </p:nvSpPr>
        <p:spPr/>
        <p:txBody>
          <a:bodyPr/>
          <a:lstStyle/>
          <a:p>
            <a:fld id="{1EE51474-923C-4517-88F2-4269A9BB07DF}" type="datetimeFigureOut">
              <a:rPr lang="en-US" smtClean="0"/>
              <a:t>1/14/2022</a:t>
            </a:fld>
            <a:endParaRPr lang="en-US"/>
          </a:p>
        </p:txBody>
      </p:sp>
      <p:sp>
        <p:nvSpPr>
          <p:cNvPr id="4" name="Footer Placeholder 3">
            <a:extLst>
              <a:ext uri="{FF2B5EF4-FFF2-40B4-BE49-F238E27FC236}">
                <a16:creationId xmlns:a16="http://schemas.microsoft.com/office/drawing/2014/main" id="{4748C385-ACD0-4B88-99E9-F48BE6F6756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13204D2-0695-4FEF-8981-D46290449EA8}"/>
              </a:ext>
            </a:extLst>
          </p:cNvPr>
          <p:cNvSpPr>
            <a:spLocks noGrp="1"/>
          </p:cNvSpPr>
          <p:nvPr>
            <p:ph type="sldNum" sz="quarter" idx="12"/>
          </p:nvPr>
        </p:nvSpPr>
        <p:spPr/>
        <p:txBody>
          <a:bodyPr/>
          <a:lstStyle/>
          <a:p>
            <a:fld id="{118B2DE8-144D-40FC-9EB5-27727F5B95D8}" type="slidenum">
              <a:rPr lang="en-US" smtClean="0"/>
              <a:t>‹#›</a:t>
            </a:fld>
            <a:endParaRPr lang="en-US"/>
          </a:p>
        </p:txBody>
      </p:sp>
    </p:spTree>
    <p:extLst>
      <p:ext uri="{BB962C8B-B14F-4D97-AF65-F5344CB8AC3E}">
        <p14:creationId xmlns:p14="http://schemas.microsoft.com/office/powerpoint/2010/main" val="1154176393"/>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825625" y="649805"/>
            <a:ext cx="9390944"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825273" y="4344989"/>
            <a:ext cx="9390944"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p:nvPr>
        </p:nvSpPr>
        <p:spPr>
          <a:xfrm>
            <a:off x="962732" y="2355850"/>
            <a:ext cx="10253485"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a:t>Click to edit Master text styles</a:t>
            </a:r>
          </a:p>
        </p:txBody>
      </p:sp>
    </p:spTree>
    <p:extLst>
      <p:ext uri="{BB962C8B-B14F-4D97-AF65-F5344CB8AC3E}">
        <p14:creationId xmlns:p14="http://schemas.microsoft.com/office/powerpoint/2010/main" val="2867174643"/>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189A7A-4747-4D87-9A55-8495F0281C4F}"/>
              </a:ext>
            </a:extLst>
          </p:cNvPr>
          <p:cNvSpPr>
            <a:spLocks noGrp="1"/>
          </p:cNvSpPr>
          <p:nvPr>
            <p:ph type="dt" sz="half" idx="10"/>
          </p:nvPr>
        </p:nvSpPr>
        <p:spPr/>
        <p:txBody>
          <a:bodyPr/>
          <a:lstStyle/>
          <a:p>
            <a:fld id="{1EE51474-923C-4517-88F2-4269A9BB07DF}" type="datetimeFigureOut">
              <a:rPr lang="en-US" smtClean="0"/>
              <a:t>1/14/2022</a:t>
            </a:fld>
            <a:endParaRPr lang="en-US"/>
          </a:p>
        </p:txBody>
      </p:sp>
      <p:sp>
        <p:nvSpPr>
          <p:cNvPr id="3" name="Footer Placeholder 2">
            <a:extLst>
              <a:ext uri="{FF2B5EF4-FFF2-40B4-BE49-F238E27FC236}">
                <a16:creationId xmlns:a16="http://schemas.microsoft.com/office/drawing/2014/main" id="{6448FF52-2F1A-4AD6-92D6-61714A857F1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ADC4628-931E-4F26-93D7-C7C1E8E17DF3}"/>
              </a:ext>
            </a:extLst>
          </p:cNvPr>
          <p:cNvSpPr>
            <a:spLocks noGrp="1"/>
          </p:cNvSpPr>
          <p:nvPr>
            <p:ph type="sldNum" sz="quarter" idx="12"/>
          </p:nvPr>
        </p:nvSpPr>
        <p:spPr/>
        <p:txBody>
          <a:bodyPr/>
          <a:lstStyle/>
          <a:p>
            <a:fld id="{118B2DE8-144D-40FC-9EB5-27727F5B95D8}" type="slidenum">
              <a:rPr lang="en-US" smtClean="0"/>
              <a:t>‹#›</a:t>
            </a:fld>
            <a:endParaRPr lang="en-US"/>
          </a:p>
        </p:txBody>
      </p:sp>
    </p:spTree>
    <p:extLst>
      <p:ext uri="{BB962C8B-B14F-4D97-AF65-F5344CB8AC3E}">
        <p14:creationId xmlns:p14="http://schemas.microsoft.com/office/powerpoint/2010/main" val="916234751"/>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3F8EA-FAF6-4EB4-896D-1BBAC55CF9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09C928C-504D-4AFB-A097-CEB737D6F4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540E3E2-A4A2-4F48-BD24-7CC5F0C5EC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20080F-8943-43C9-B8BF-E405D2041B3A}"/>
              </a:ext>
            </a:extLst>
          </p:cNvPr>
          <p:cNvSpPr>
            <a:spLocks noGrp="1"/>
          </p:cNvSpPr>
          <p:nvPr>
            <p:ph type="dt" sz="half" idx="10"/>
          </p:nvPr>
        </p:nvSpPr>
        <p:spPr/>
        <p:txBody>
          <a:bodyPr/>
          <a:lstStyle/>
          <a:p>
            <a:fld id="{1EE51474-923C-4517-88F2-4269A9BB07DF}" type="datetimeFigureOut">
              <a:rPr lang="en-US" smtClean="0"/>
              <a:t>1/14/2022</a:t>
            </a:fld>
            <a:endParaRPr lang="en-US"/>
          </a:p>
        </p:txBody>
      </p:sp>
      <p:sp>
        <p:nvSpPr>
          <p:cNvPr id="6" name="Footer Placeholder 5">
            <a:extLst>
              <a:ext uri="{FF2B5EF4-FFF2-40B4-BE49-F238E27FC236}">
                <a16:creationId xmlns:a16="http://schemas.microsoft.com/office/drawing/2014/main" id="{55391CCA-5BAD-4EB3-9468-9310A45C8A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B1042F-F4A9-4353-A720-E1BD226C48A1}"/>
              </a:ext>
            </a:extLst>
          </p:cNvPr>
          <p:cNvSpPr>
            <a:spLocks noGrp="1"/>
          </p:cNvSpPr>
          <p:nvPr>
            <p:ph type="sldNum" sz="quarter" idx="12"/>
          </p:nvPr>
        </p:nvSpPr>
        <p:spPr/>
        <p:txBody>
          <a:bodyPr/>
          <a:lstStyle/>
          <a:p>
            <a:fld id="{118B2DE8-144D-40FC-9EB5-27727F5B95D8}" type="slidenum">
              <a:rPr lang="en-US" smtClean="0"/>
              <a:t>‹#›</a:t>
            </a:fld>
            <a:endParaRPr lang="en-US"/>
          </a:p>
        </p:txBody>
      </p:sp>
    </p:spTree>
    <p:extLst>
      <p:ext uri="{BB962C8B-B14F-4D97-AF65-F5344CB8AC3E}">
        <p14:creationId xmlns:p14="http://schemas.microsoft.com/office/powerpoint/2010/main" val="21305355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AFB94-0839-4E17-8AE4-BC25BDEB9D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FAABC4E-CE35-4183-8A91-92D5ACD750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45A5C87-53F3-434A-9F9F-35D051FEEA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CE7121-5596-48FF-B933-C9FDA3C052BE}"/>
              </a:ext>
            </a:extLst>
          </p:cNvPr>
          <p:cNvSpPr>
            <a:spLocks noGrp="1"/>
          </p:cNvSpPr>
          <p:nvPr>
            <p:ph type="dt" sz="half" idx="10"/>
          </p:nvPr>
        </p:nvSpPr>
        <p:spPr/>
        <p:txBody>
          <a:bodyPr/>
          <a:lstStyle/>
          <a:p>
            <a:fld id="{1EE51474-923C-4517-88F2-4269A9BB07DF}" type="datetimeFigureOut">
              <a:rPr lang="en-US" smtClean="0"/>
              <a:t>1/14/2022</a:t>
            </a:fld>
            <a:endParaRPr lang="en-US"/>
          </a:p>
        </p:txBody>
      </p:sp>
      <p:sp>
        <p:nvSpPr>
          <p:cNvPr id="6" name="Footer Placeholder 5">
            <a:extLst>
              <a:ext uri="{FF2B5EF4-FFF2-40B4-BE49-F238E27FC236}">
                <a16:creationId xmlns:a16="http://schemas.microsoft.com/office/drawing/2014/main" id="{9DA33463-D93F-4C45-8B60-5F9CF7EC2D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92CD36-FEFD-4CF2-837F-45C33779CE66}"/>
              </a:ext>
            </a:extLst>
          </p:cNvPr>
          <p:cNvSpPr>
            <a:spLocks noGrp="1"/>
          </p:cNvSpPr>
          <p:nvPr>
            <p:ph type="sldNum" sz="quarter" idx="12"/>
          </p:nvPr>
        </p:nvSpPr>
        <p:spPr/>
        <p:txBody>
          <a:bodyPr/>
          <a:lstStyle/>
          <a:p>
            <a:fld id="{118B2DE8-144D-40FC-9EB5-27727F5B95D8}" type="slidenum">
              <a:rPr lang="en-US" smtClean="0"/>
              <a:t>‹#›</a:t>
            </a:fld>
            <a:endParaRPr lang="en-US"/>
          </a:p>
        </p:txBody>
      </p:sp>
    </p:spTree>
    <p:extLst>
      <p:ext uri="{BB962C8B-B14F-4D97-AF65-F5344CB8AC3E}">
        <p14:creationId xmlns:p14="http://schemas.microsoft.com/office/powerpoint/2010/main" val="197154238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A6319-0C78-4A9A-806D-177CA88E04D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CF4C3F0-7EAD-4366-A437-D15522CAB27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F87B3F-4B6A-4E96-A6CB-2EC9A2BB29C1}"/>
              </a:ext>
            </a:extLst>
          </p:cNvPr>
          <p:cNvSpPr>
            <a:spLocks noGrp="1"/>
          </p:cNvSpPr>
          <p:nvPr>
            <p:ph type="dt" sz="half" idx="10"/>
          </p:nvPr>
        </p:nvSpPr>
        <p:spPr/>
        <p:txBody>
          <a:bodyPr/>
          <a:lstStyle/>
          <a:p>
            <a:fld id="{1EE51474-923C-4517-88F2-4269A9BB07DF}" type="datetimeFigureOut">
              <a:rPr lang="en-US" smtClean="0"/>
              <a:t>1/14/2022</a:t>
            </a:fld>
            <a:endParaRPr lang="en-US"/>
          </a:p>
        </p:txBody>
      </p:sp>
      <p:sp>
        <p:nvSpPr>
          <p:cNvPr id="5" name="Footer Placeholder 4">
            <a:extLst>
              <a:ext uri="{FF2B5EF4-FFF2-40B4-BE49-F238E27FC236}">
                <a16:creationId xmlns:a16="http://schemas.microsoft.com/office/drawing/2014/main" id="{1F86BA1C-90E5-4EDB-93E1-9C911D2B06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6B42E4-FBE6-4B4A-ACC2-AF9879C7364E}"/>
              </a:ext>
            </a:extLst>
          </p:cNvPr>
          <p:cNvSpPr>
            <a:spLocks noGrp="1"/>
          </p:cNvSpPr>
          <p:nvPr>
            <p:ph type="sldNum" sz="quarter" idx="12"/>
          </p:nvPr>
        </p:nvSpPr>
        <p:spPr/>
        <p:txBody>
          <a:bodyPr/>
          <a:lstStyle/>
          <a:p>
            <a:fld id="{118B2DE8-144D-40FC-9EB5-27727F5B95D8}" type="slidenum">
              <a:rPr lang="en-US" smtClean="0"/>
              <a:t>‹#›</a:t>
            </a:fld>
            <a:endParaRPr lang="en-US"/>
          </a:p>
        </p:txBody>
      </p:sp>
    </p:spTree>
    <p:extLst>
      <p:ext uri="{BB962C8B-B14F-4D97-AF65-F5344CB8AC3E}">
        <p14:creationId xmlns:p14="http://schemas.microsoft.com/office/powerpoint/2010/main" val="13431754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DF3B07-63BE-42FD-85EF-8B7F214A8F2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C6E8CD8-8170-4ABC-AACF-0B150E2A39B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6A867B-C877-4DF2-AEF3-B3C035554A58}"/>
              </a:ext>
            </a:extLst>
          </p:cNvPr>
          <p:cNvSpPr>
            <a:spLocks noGrp="1"/>
          </p:cNvSpPr>
          <p:nvPr>
            <p:ph type="dt" sz="half" idx="10"/>
          </p:nvPr>
        </p:nvSpPr>
        <p:spPr/>
        <p:txBody>
          <a:bodyPr/>
          <a:lstStyle/>
          <a:p>
            <a:fld id="{1EE51474-923C-4517-88F2-4269A9BB07DF}" type="datetimeFigureOut">
              <a:rPr lang="en-US" smtClean="0"/>
              <a:t>1/14/2022</a:t>
            </a:fld>
            <a:endParaRPr lang="en-US"/>
          </a:p>
        </p:txBody>
      </p:sp>
      <p:sp>
        <p:nvSpPr>
          <p:cNvPr id="5" name="Footer Placeholder 4">
            <a:extLst>
              <a:ext uri="{FF2B5EF4-FFF2-40B4-BE49-F238E27FC236}">
                <a16:creationId xmlns:a16="http://schemas.microsoft.com/office/drawing/2014/main" id="{235FAD6D-6C28-4CF0-97AB-57630D9109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C7A225-DFCB-4417-94D5-960FA5EC7405}"/>
              </a:ext>
            </a:extLst>
          </p:cNvPr>
          <p:cNvSpPr>
            <a:spLocks noGrp="1"/>
          </p:cNvSpPr>
          <p:nvPr>
            <p:ph type="sldNum" sz="quarter" idx="12"/>
          </p:nvPr>
        </p:nvSpPr>
        <p:spPr/>
        <p:txBody>
          <a:bodyPr/>
          <a:lstStyle/>
          <a:p>
            <a:fld id="{118B2DE8-144D-40FC-9EB5-27727F5B95D8}" type="slidenum">
              <a:rPr lang="en-US" smtClean="0"/>
              <a:t>‹#›</a:t>
            </a:fld>
            <a:endParaRPr lang="en-US"/>
          </a:p>
        </p:txBody>
      </p:sp>
    </p:spTree>
    <p:extLst>
      <p:ext uri="{BB962C8B-B14F-4D97-AF65-F5344CB8AC3E}">
        <p14:creationId xmlns:p14="http://schemas.microsoft.com/office/powerpoint/2010/main" val="2425945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508000" y="1411552"/>
            <a:ext cx="11176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72971943"/>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508000" y="1412875"/>
            <a:ext cx="11176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23256099"/>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08000" y="1411553"/>
            <a:ext cx="5486400" cy="1742015"/>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11553"/>
            <a:ext cx="5486400" cy="1742015"/>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28698196"/>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508000" y="1757802"/>
            <a:ext cx="5486400"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p:cNvSpPr>
            <a:spLocks noGrp="1"/>
          </p:cNvSpPr>
          <p:nvPr>
            <p:ph sz="half" idx="2"/>
          </p:nvPr>
        </p:nvSpPr>
        <p:spPr>
          <a:xfrm>
            <a:off x="507999" y="2174875"/>
            <a:ext cx="54864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4642" y="1757802"/>
            <a:ext cx="5489359"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490632"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59335082"/>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71197967"/>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07709768"/>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6209127"/>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8000" y="230188"/>
            <a:ext cx="11176000" cy="665162"/>
          </a:xfrm>
          <a:prstGeom prst="rect">
            <a:avLst/>
          </a:prstGeom>
        </p:spPr>
        <p:txBody>
          <a:bodyPr vert="horz" wrap="square" lIns="0" tIns="0" rIns="0" bIns="0" rtlCol="0" anchor="t">
            <a:spAutoFit/>
          </a:bodyPr>
          <a:lstStyle/>
          <a:p>
            <a:r>
              <a:rPr lang="en-US"/>
              <a:t>Click to edit Master title style</a:t>
            </a:r>
            <a:endParaRPr lang="en-US" dirty="0"/>
          </a:p>
        </p:txBody>
      </p:sp>
      <p:sp>
        <p:nvSpPr>
          <p:cNvPr id="1027" name="Text Placeholder 2"/>
          <p:cNvSpPr>
            <a:spLocks noGrp="1"/>
          </p:cNvSpPr>
          <p:nvPr>
            <p:ph type="body" idx="1"/>
          </p:nvPr>
        </p:nvSpPr>
        <p:spPr bwMode="auto">
          <a:xfrm>
            <a:off x="508000" y="1412875"/>
            <a:ext cx="11176000" cy="213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extLst>
      <p:ext uri="{BB962C8B-B14F-4D97-AF65-F5344CB8AC3E}">
        <p14:creationId xmlns:p14="http://schemas.microsoft.com/office/powerpoint/2010/main" val="37169053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ransition>
    <p:fade/>
  </p:transition>
  <p:txStyles>
    <p:titleStyle>
      <a:lvl1pPr algn="l" defTabSz="912813" rtl="0" eaLnBrk="0" fontAlgn="base" hangingPunct="0">
        <a:lnSpc>
          <a:spcPct val="90000"/>
        </a:lnSpc>
        <a:spcBef>
          <a:spcPct val="0"/>
        </a:spcBef>
        <a:spcAft>
          <a:spcPct val="0"/>
        </a:spcAft>
        <a:defRPr lang="en-US" sz="4800" kern="1200" spc="-150" dirty="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a:lvl2pPr algn="l" defTabSz="912813" rtl="0" eaLnBrk="0" fontAlgn="base" hangingPunct="0">
        <a:lnSpc>
          <a:spcPct val="90000"/>
        </a:lnSpc>
        <a:spcBef>
          <a:spcPct val="0"/>
        </a:spcBef>
        <a:spcAft>
          <a:spcPct val="0"/>
        </a:spcAft>
        <a:defRPr sz="4800">
          <a:solidFill>
            <a:schemeClr val="tx1"/>
          </a:solidFill>
          <a:latin typeface="Calibri" pitchFamily="34" charset="0"/>
          <a:cs typeface="Arial" pitchFamily="34" charset="0"/>
        </a:defRPr>
      </a:lvl2pPr>
      <a:lvl3pPr algn="l" defTabSz="912813" rtl="0" eaLnBrk="0" fontAlgn="base" hangingPunct="0">
        <a:lnSpc>
          <a:spcPct val="90000"/>
        </a:lnSpc>
        <a:spcBef>
          <a:spcPct val="0"/>
        </a:spcBef>
        <a:spcAft>
          <a:spcPct val="0"/>
        </a:spcAft>
        <a:defRPr sz="4800">
          <a:solidFill>
            <a:schemeClr val="tx1"/>
          </a:solidFill>
          <a:latin typeface="Calibri" pitchFamily="34" charset="0"/>
          <a:cs typeface="Arial" pitchFamily="34" charset="0"/>
        </a:defRPr>
      </a:lvl3pPr>
      <a:lvl4pPr algn="l" defTabSz="912813" rtl="0" eaLnBrk="0" fontAlgn="base" hangingPunct="0">
        <a:lnSpc>
          <a:spcPct val="90000"/>
        </a:lnSpc>
        <a:spcBef>
          <a:spcPct val="0"/>
        </a:spcBef>
        <a:spcAft>
          <a:spcPct val="0"/>
        </a:spcAft>
        <a:defRPr sz="4800">
          <a:solidFill>
            <a:schemeClr val="tx1"/>
          </a:solidFill>
          <a:latin typeface="Calibri" pitchFamily="34" charset="0"/>
          <a:cs typeface="Arial" pitchFamily="34" charset="0"/>
        </a:defRPr>
      </a:lvl4pPr>
      <a:lvl5pPr algn="l" defTabSz="912813" rtl="0" eaLnBrk="0" fontAlgn="base" hangingPunct="0">
        <a:lnSpc>
          <a:spcPct val="90000"/>
        </a:lnSpc>
        <a:spcBef>
          <a:spcPct val="0"/>
        </a:spcBef>
        <a:spcAft>
          <a:spcPct val="0"/>
        </a:spcAft>
        <a:defRPr sz="4800">
          <a:solidFill>
            <a:schemeClr val="tx1"/>
          </a:solidFill>
          <a:latin typeface="Calibri" pitchFamily="34" charset="0"/>
          <a:cs typeface="Arial" pitchFamily="34" charset="0"/>
        </a:defRPr>
      </a:lvl5pPr>
      <a:lvl6pPr marL="457200" algn="l" defTabSz="912813" rtl="0" fontAlgn="base">
        <a:lnSpc>
          <a:spcPct val="90000"/>
        </a:lnSpc>
        <a:spcBef>
          <a:spcPct val="0"/>
        </a:spcBef>
        <a:spcAft>
          <a:spcPct val="0"/>
        </a:spcAft>
        <a:defRPr sz="4800">
          <a:solidFill>
            <a:schemeClr val="tx1"/>
          </a:solidFill>
          <a:latin typeface="Calibri" pitchFamily="34" charset="0"/>
          <a:cs typeface="Arial" pitchFamily="34" charset="0"/>
        </a:defRPr>
      </a:lvl6pPr>
      <a:lvl7pPr marL="914400" algn="l" defTabSz="912813" rtl="0" fontAlgn="base">
        <a:lnSpc>
          <a:spcPct val="90000"/>
        </a:lnSpc>
        <a:spcBef>
          <a:spcPct val="0"/>
        </a:spcBef>
        <a:spcAft>
          <a:spcPct val="0"/>
        </a:spcAft>
        <a:defRPr sz="4800">
          <a:solidFill>
            <a:schemeClr val="tx1"/>
          </a:solidFill>
          <a:latin typeface="Calibri" pitchFamily="34" charset="0"/>
          <a:cs typeface="Arial" pitchFamily="34" charset="0"/>
        </a:defRPr>
      </a:lvl7pPr>
      <a:lvl8pPr marL="1371600" algn="l" defTabSz="912813" rtl="0" fontAlgn="base">
        <a:lnSpc>
          <a:spcPct val="90000"/>
        </a:lnSpc>
        <a:spcBef>
          <a:spcPct val="0"/>
        </a:spcBef>
        <a:spcAft>
          <a:spcPct val="0"/>
        </a:spcAft>
        <a:defRPr sz="4800">
          <a:solidFill>
            <a:schemeClr val="tx1"/>
          </a:solidFill>
          <a:latin typeface="Calibri" pitchFamily="34" charset="0"/>
          <a:cs typeface="Arial" pitchFamily="34" charset="0"/>
        </a:defRPr>
      </a:lvl8pPr>
      <a:lvl9pPr marL="1828800" algn="l" defTabSz="912813" rtl="0" fontAlgn="base">
        <a:lnSpc>
          <a:spcPct val="90000"/>
        </a:lnSpc>
        <a:spcBef>
          <a:spcPct val="0"/>
        </a:spcBef>
        <a:spcAft>
          <a:spcPct val="0"/>
        </a:spcAft>
        <a:defRPr sz="4800">
          <a:solidFill>
            <a:schemeClr val="tx1"/>
          </a:solidFill>
          <a:latin typeface="Calibri" pitchFamily="34" charset="0"/>
          <a:cs typeface="Arial" pitchFamily="34" charset="0"/>
        </a:defRPr>
      </a:lvl9pPr>
    </p:titleStyle>
    <p:bodyStyle>
      <a:lvl1pPr marL="396875" indent="-396875" algn="l" defTabSz="912813" rtl="0" eaLnBrk="0" fontAlgn="base" hangingPunct="0">
        <a:lnSpc>
          <a:spcPct val="90000"/>
        </a:lnSpc>
        <a:spcBef>
          <a:spcPct val="20000"/>
        </a:spcBef>
        <a:spcAft>
          <a:spcPct val="0"/>
        </a:spcAft>
        <a:buBlip>
          <a:blip r:embed="rId16"/>
        </a:buBlip>
        <a:defRPr sz="3200" kern="1200">
          <a:solidFill>
            <a:schemeClr val="tx1"/>
          </a:solidFill>
          <a:latin typeface="+mn-lt"/>
          <a:ea typeface="+mn-ea"/>
          <a:cs typeface="+mn-cs"/>
        </a:defRPr>
      </a:lvl1pPr>
      <a:lvl2pPr marL="914400" indent="-396875" algn="l" defTabSz="912813" rtl="0" eaLnBrk="0" fontAlgn="base" hangingPunct="0">
        <a:lnSpc>
          <a:spcPct val="90000"/>
        </a:lnSpc>
        <a:spcBef>
          <a:spcPct val="20000"/>
        </a:spcBef>
        <a:spcAft>
          <a:spcPct val="0"/>
        </a:spcAft>
        <a:buBlip>
          <a:blip r:embed="rId17"/>
        </a:buBlip>
        <a:defRPr sz="2800" kern="1200">
          <a:solidFill>
            <a:schemeClr val="tx1"/>
          </a:solidFill>
          <a:latin typeface="+mn-lt"/>
          <a:ea typeface="+mn-ea"/>
          <a:cs typeface="+mn-cs"/>
        </a:defRPr>
      </a:lvl2pPr>
      <a:lvl3pPr marL="1258888" indent="-344488" algn="l" defTabSz="912813" rtl="0" eaLnBrk="0" fontAlgn="base" hangingPunct="0">
        <a:lnSpc>
          <a:spcPct val="90000"/>
        </a:lnSpc>
        <a:spcBef>
          <a:spcPct val="20000"/>
        </a:spcBef>
        <a:spcAft>
          <a:spcPct val="0"/>
        </a:spcAft>
        <a:buBlip>
          <a:blip r:embed="rId17"/>
        </a:buBlip>
        <a:defRPr sz="2400" kern="1200">
          <a:solidFill>
            <a:schemeClr val="tx1"/>
          </a:solidFill>
          <a:latin typeface="+mn-lt"/>
          <a:ea typeface="+mn-ea"/>
          <a:cs typeface="+mn-cs"/>
        </a:defRPr>
      </a:lvl3pPr>
      <a:lvl4pPr marL="1604963" indent="-346075" algn="l" defTabSz="912813" rtl="0" eaLnBrk="0" fontAlgn="base" hangingPunct="0">
        <a:lnSpc>
          <a:spcPct val="90000"/>
        </a:lnSpc>
        <a:spcBef>
          <a:spcPct val="20000"/>
        </a:spcBef>
        <a:spcAft>
          <a:spcPct val="0"/>
        </a:spcAft>
        <a:buBlip>
          <a:blip r:embed="rId17"/>
        </a:buBlip>
        <a:defRPr sz="2400" kern="1200">
          <a:solidFill>
            <a:schemeClr val="tx1"/>
          </a:solidFill>
          <a:latin typeface="+mn-lt"/>
          <a:ea typeface="+mn-ea"/>
          <a:cs typeface="+mn-cs"/>
        </a:defRPr>
      </a:lvl4pPr>
      <a:lvl5pPr marL="1941513" indent="-336550" algn="l" defTabSz="912813" rtl="0" eaLnBrk="0" fontAlgn="base" hangingPunct="0">
        <a:lnSpc>
          <a:spcPct val="90000"/>
        </a:lnSpc>
        <a:spcBef>
          <a:spcPct val="20000"/>
        </a:spcBef>
        <a:spcAft>
          <a:spcPct val="0"/>
        </a:spcAft>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AEC9CD-EE34-4C63-BE18-D668F329B6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694ECA0-BCAC-4A20-97DC-9EAB71AC89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476629-C04E-4C10-B3AC-E360B47256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E51474-923C-4517-88F2-4269A9BB07DF}" type="datetimeFigureOut">
              <a:rPr lang="en-US" smtClean="0"/>
              <a:t>1/14/2022</a:t>
            </a:fld>
            <a:endParaRPr lang="en-US"/>
          </a:p>
        </p:txBody>
      </p:sp>
      <p:sp>
        <p:nvSpPr>
          <p:cNvPr id="5" name="Footer Placeholder 4">
            <a:extLst>
              <a:ext uri="{FF2B5EF4-FFF2-40B4-BE49-F238E27FC236}">
                <a16:creationId xmlns:a16="http://schemas.microsoft.com/office/drawing/2014/main" id="{9658BADB-1808-49D8-8714-05DC50E717F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C342243-6007-4BA4-908B-53615F49EB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8B2DE8-144D-40FC-9EB5-27727F5B95D8}" type="slidenum">
              <a:rPr lang="en-US" smtClean="0"/>
              <a:t>‹#›</a:t>
            </a:fld>
            <a:endParaRPr lang="en-US"/>
          </a:p>
        </p:txBody>
      </p:sp>
    </p:spTree>
    <p:extLst>
      <p:ext uri="{BB962C8B-B14F-4D97-AF65-F5344CB8AC3E}">
        <p14:creationId xmlns:p14="http://schemas.microsoft.com/office/powerpoint/2010/main" val="2960802297"/>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ransition>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xml"/><Relationship Id="rId1" Type="http://schemas.openxmlformats.org/officeDocument/2006/relationships/slideLayout" Target="../slideLayouts/slideLayout15.xml"/><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gif"/><Relationship Id="rId1" Type="http://schemas.openxmlformats.org/officeDocument/2006/relationships/slideLayout" Target="../slideLayouts/slideLayout20.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gif"/><Relationship Id="rId1" Type="http://schemas.openxmlformats.org/officeDocument/2006/relationships/slideLayout" Target="../slideLayouts/slideLayout20.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xml"/><Relationship Id="rId1" Type="http://schemas.openxmlformats.org/officeDocument/2006/relationships/slideLayout" Target="../slideLayouts/slideLayout20.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3.xml"/><Relationship Id="rId1" Type="http://schemas.openxmlformats.org/officeDocument/2006/relationships/slideLayout" Target="../slideLayouts/slideLayout20.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4.xml"/><Relationship Id="rId1" Type="http://schemas.openxmlformats.org/officeDocument/2006/relationships/slideLayout" Target="../slideLayouts/slideLayout20.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gif"/><Relationship Id="rId1" Type="http://schemas.openxmlformats.org/officeDocument/2006/relationships/slideLayout" Target="../slideLayouts/slideLayout20.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gif"/><Relationship Id="rId1" Type="http://schemas.openxmlformats.org/officeDocument/2006/relationships/slideLayout" Target="../slideLayouts/slideLayout20.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gif"/><Relationship Id="rId1" Type="http://schemas.openxmlformats.org/officeDocument/2006/relationships/slideLayout" Target="../slideLayouts/slideLayout20.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gif"/><Relationship Id="rId1" Type="http://schemas.openxmlformats.org/officeDocument/2006/relationships/slideLayout" Target="../slideLayouts/slideLayout20.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gif"/><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Background pattern&#10;&#10;Description automatically generated">
            <a:extLst>
              <a:ext uri="{FF2B5EF4-FFF2-40B4-BE49-F238E27FC236}">
                <a16:creationId xmlns:a16="http://schemas.microsoft.com/office/drawing/2014/main" id="{2EE49A22-1CF9-41CE-A5F3-4B02AEFF2C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859" y="5600401"/>
            <a:ext cx="809584" cy="1172572"/>
          </a:xfrm>
          <a:prstGeom prst="rect">
            <a:avLst/>
          </a:prstGeom>
        </p:spPr>
      </p:pic>
      <p:sp>
        <p:nvSpPr>
          <p:cNvPr id="9" name="TextBox 8">
            <a:extLst>
              <a:ext uri="{FF2B5EF4-FFF2-40B4-BE49-F238E27FC236}">
                <a16:creationId xmlns:a16="http://schemas.microsoft.com/office/drawing/2014/main" id="{8CEBD5A5-76A5-44F6-8730-EED87D26CBB7}"/>
              </a:ext>
            </a:extLst>
          </p:cNvPr>
          <p:cNvSpPr txBox="1"/>
          <p:nvPr/>
        </p:nvSpPr>
        <p:spPr>
          <a:xfrm>
            <a:off x="408161" y="6487483"/>
            <a:ext cx="5687839" cy="369332"/>
          </a:xfrm>
          <a:prstGeom prst="rect">
            <a:avLst/>
          </a:prstGeom>
          <a:noFill/>
        </p:spPr>
        <p:txBody>
          <a:bodyPr wrap="none" rtlCol="0">
            <a:spAutoFit/>
          </a:bodyPr>
          <a:lstStyle/>
          <a:p>
            <a:r>
              <a:rPr lang="en-US" b="1" dirty="0">
                <a:solidFill>
                  <a:srgbClr val="000099"/>
                </a:solidFill>
              </a:rPr>
              <a:t>American Chemical Society Division of Polymer Chemistry</a:t>
            </a:r>
          </a:p>
        </p:txBody>
      </p:sp>
      <p:cxnSp>
        <p:nvCxnSpPr>
          <p:cNvPr id="10" name="Straight Connector 9">
            <a:extLst>
              <a:ext uri="{FF2B5EF4-FFF2-40B4-BE49-F238E27FC236}">
                <a16:creationId xmlns:a16="http://schemas.microsoft.com/office/drawing/2014/main" id="{DA6751B4-A041-43E5-94C1-ACFF02A994B8}"/>
              </a:ext>
            </a:extLst>
          </p:cNvPr>
          <p:cNvCxnSpPr>
            <a:cxnSpLocks/>
          </p:cNvCxnSpPr>
          <p:nvPr/>
        </p:nvCxnSpPr>
        <p:spPr>
          <a:xfrm>
            <a:off x="503651" y="6487483"/>
            <a:ext cx="11500507"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ADA51D09-E400-48BF-A65A-FF15A24F1153}"/>
              </a:ext>
            </a:extLst>
          </p:cNvPr>
          <p:cNvPicPr>
            <a:picLocks noChangeAspect="1"/>
          </p:cNvPicPr>
          <p:nvPr/>
        </p:nvPicPr>
        <p:blipFill rotWithShape="1">
          <a:blip r:embed="rId4"/>
          <a:srcRect l="4862" b="29993"/>
          <a:stretch/>
        </p:blipFill>
        <p:spPr>
          <a:xfrm>
            <a:off x="10363403" y="6059492"/>
            <a:ext cx="1828597" cy="734747"/>
          </a:xfrm>
          <a:prstGeom prst="rect">
            <a:avLst/>
          </a:prstGeom>
        </p:spPr>
      </p:pic>
      <p:sp>
        <p:nvSpPr>
          <p:cNvPr id="26627" name="Rectangle 22"/>
          <p:cNvSpPr>
            <a:spLocks noChangeArrowheads="1"/>
          </p:cNvSpPr>
          <p:nvPr/>
        </p:nvSpPr>
        <p:spPr bwMode="auto">
          <a:xfrm>
            <a:off x="408161" y="745423"/>
            <a:ext cx="5641848" cy="5380319"/>
          </a:xfrm>
          <a:prstGeom prst="rect">
            <a:avLst/>
          </a:prstGeom>
          <a:ln>
            <a:solidFill>
              <a:srgbClr val="000099"/>
            </a:solidFill>
          </a:ln>
        </p:spPr>
        <p:style>
          <a:lnRef idx="2">
            <a:schemeClr val="accent1"/>
          </a:lnRef>
          <a:fillRef idx="1">
            <a:schemeClr val="lt1"/>
          </a:fillRef>
          <a:effectRef idx="0">
            <a:schemeClr val="accent1"/>
          </a:effectRef>
          <a:fontRef idx="minor">
            <a:schemeClr val="dk1"/>
          </a:fontRef>
        </p:style>
        <p:txBody>
          <a:bodyPr wrap="square">
            <a:noAutofit/>
          </a:bodyPr>
          <a:lstStyle>
            <a:lvl1pPr>
              <a:spcBef>
                <a:spcPts val="1000"/>
              </a:spcBef>
              <a:buClr>
                <a:schemeClr val="accent1"/>
              </a:buClr>
              <a:buSzPct val="80000"/>
              <a:buFont typeface="Wingdings 3" panose="05040102010807070707" pitchFamily="18" charset="2"/>
              <a:buChar char=""/>
              <a:tabLst>
                <a:tab pos="285750" algn="l"/>
                <a:tab pos="1260475" algn="l"/>
              </a:tabLst>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tabLst>
                <a:tab pos="285750" algn="l"/>
                <a:tab pos="1260475" algn="l"/>
              </a:tabLst>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tabLst>
                <a:tab pos="285750" algn="l"/>
                <a:tab pos="1260475" algn="l"/>
              </a:tabLst>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tabLst>
                <a:tab pos="285750" algn="l"/>
                <a:tab pos="1260475" algn="l"/>
              </a:tabLst>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tabLst>
                <a:tab pos="285750" algn="l"/>
                <a:tab pos="1260475" algn="l"/>
              </a:tabLst>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tabLst>
                <a:tab pos="285750" algn="l"/>
                <a:tab pos="1260475" algn="l"/>
              </a:tabLst>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tabLst>
                <a:tab pos="285750" algn="l"/>
                <a:tab pos="1260475" algn="l"/>
              </a:tabLst>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tabLst>
                <a:tab pos="285750" algn="l"/>
                <a:tab pos="1260475" algn="l"/>
              </a:tabLst>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tabLst>
                <a:tab pos="285750" algn="l"/>
                <a:tab pos="1260475" algn="l"/>
              </a:tabLst>
              <a:defRPr sz="1200">
                <a:solidFill>
                  <a:srgbClr val="404040"/>
                </a:solidFill>
                <a:latin typeface="Trebuchet MS" panose="020B0603020202020204" pitchFamily="34" charset="0"/>
              </a:defRPr>
            </a:lvl9pPr>
          </a:lstStyle>
          <a:p>
            <a:pPr marL="0" marR="0" lvl="0" indent="0" algn="l" defTabSz="914400" rtl="0" eaLnBrk="0" fontAlgn="base" latinLnBrk="0" hangingPunct="0">
              <a:lnSpc>
                <a:spcPct val="100000"/>
              </a:lnSpc>
              <a:spcBef>
                <a:spcPct val="0"/>
              </a:spcBef>
              <a:spcAft>
                <a:spcPct val="0"/>
              </a:spcAft>
              <a:buClr>
                <a:srgbClr val="FFC000"/>
              </a:buClr>
              <a:buSzPct val="80000"/>
              <a:buFont typeface="Wingdings 3" panose="05040102010807070707" pitchFamily="18" charset="2"/>
              <a:buNone/>
              <a:tabLst>
                <a:tab pos="285750" algn="l"/>
                <a:tab pos="1260475" algn="l"/>
              </a:tabLst>
              <a:defRPr/>
            </a:pPr>
            <a:r>
              <a:rPr kumimoji="0" lang="en-US" altLang="en-US" sz="1800" b="1" i="0" u="none" strike="noStrike" kern="1200" cap="none" spc="0" normalizeH="0" baseline="0" noProof="0" dirty="0">
                <a:ln>
                  <a:noFill/>
                </a:ln>
                <a:solidFill>
                  <a:srgbClr val="000099"/>
                </a:solidFill>
                <a:effectLst/>
                <a:uLnTx/>
                <a:uFillTx/>
                <a:latin typeface="Arial" panose="020B0604020202020204" pitchFamily="34" charset="0"/>
                <a:ea typeface="+mn-ea"/>
                <a:cs typeface="+mn-cs"/>
              </a:rPr>
              <a:t>ACS Macro Letters/Biomacromolecules/</a:t>
            </a:r>
          </a:p>
          <a:p>
            <a:pPr marL="0" marR="0" lvl="0" indent="0" algn="l" defTabSz="914400" rtl="0" eaLnBrk="0" fontAlgn="base" latinLnBrk="0" hangingPunct="0">
              <a:lnSpc>
                <a:spcPct val="100000"/>
              </a:lnSpc>
              <a:spcBef>
                <a:spcPct val="0"/>
              </a:spcBef>
              <a:spcAft>
                <a:spcPct val="0"/>
              </a:spcAft>
              <a:buClr>
                <a:srgbClr val="FFC000"/>
              </a:buClr>
              <a:buSzPct val="80000"/>
              <a:buFont typeface="Wingdings 3" panose="05040102010807070707" pitchFamily="18" charset="2"/>
              <a:buNone/>
              <a:tabLst>
                <a:tab pos="285750" algn="l"/>
                <a:tab pos="1260475" algn="l"/>
              </a:tabLst>
              <a:defRPr/>
            </a:pPr>
            <a:r>
              <a:rPr kumimoji="0" lang="en-US" altLang="en-US" sz="1800" b="1" i="0" u="none" strike="noStrike" kern="1200" cap="none" spc="0" normalizeH="0" baseline="0" noProof="0" dirty="0">
                <a:ln>
                  <a:noFill/>
                </a:ln>
                <a:solidFill>
                  <a:srgbClr val="000099"/>
                </a:solidFill>
                <a:effectLst/>
                <a:uLnTx/>
                <a:uFillTx/>
                <a:latin typeface="Arial" panose="020B0604020202020204" pitchFamily="34" charset="0"/>
                <a:ea typeface="+mn-ea"/>
                <a:cs typeface="+mn-cs"/>
              </a:rPr>
              <a:t>Macromolecules Young Invest. Award</a:t>
            </a:r>
          </a:p>
          <a:p>
            <a:pPr marL="0" marR="0" lvl="0" indent="0" algn="l" defTabSz="914400" rtl="0" eaLnBrk="0" fontAlgn="base" latinLnBrk="0" hangingPunct="0">
              <a:lnSpc>
                <a:spcPct val="100000"/>
              </a:lnSpc>
              <a:spcBef>
                <a:spcPct val="0"/>
              </a:spcBef>
              <a:spcAft>
                <a:spcPct val="0"/>
              </a:spcAft>
              <a:buClr>
                <a:srgbClr val="FFC000"/>
              </a:buClr>
              <a:buSzPct val="80000"/>
              <a:buFont typeface="Wingdings 3" panose="05040102010807070707" pitchFamily="18" charset="2"/>
              <a:buNone/>
              <a:tabLst>
                <a:tab pos="285750" algn="l"/>
                <a:tab pos="1260475" algn="l"/>
              </a:tabLst>
              <a:defRPr/>
            </a:pPr>
            <a:r>
              <a:rPr kumimoji="0" lang="en-US" alt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Application Due: 1/23/2022</a:t>
            </a:r>
          </a:p>
          <a:p>
            <a:pPr marL="0" marR="0" lvl="0" indent="0" algn="l" defTabSz="914400" rtl="0" eaLnBrk="0" fontAlgn="base" latinLnBrk="0" hangingPunct="0">
              <a:lnSpc>
                <a:spcPct val="100000"/>
              </a:lnSpc>
              <a:spcBef>
                <a:spcPct val="0"/>
              </a:spcBef>
              <a:spcAft>
                <a:spcPct val="0"/>
              </a:spcAft>
              <a:buClr>
                <a:srgbClr val="FFC000"/>
              </a:buClr>
              <a:buSzPct val="80000"/>
              <a:buFont typeface="Wingdings 3" panose="05040102010807070707" pitchFamily="18" charset="2"/>
              <a:buNone/>
              <a:tabLst>
                <a:tab pos="285750" algn="l"/>
                <a:tab pos="1260475" algn="l"/>
              </a:tabLst>
              <a:defRPr/>
            </a:pPr>
            <a:r>
              <a:rPr kumimoji="0" lang="en-US" altLang="en-US" sz="1800" b="0" i="1" u="none" strike="noStrike" kern="1200" cap="none" spc="0" normalizeH="0" baseline="0" noProof="0" dirty="0">
                <a:ln>
                  <a:noFill/>
                </a:ln>
                <a:solidFill>
                  <a:srgbClr val="000000"/>
                </a:solidFill>
                <a:effectLst/>
                <a:uLnTx/>
                <a:uFillTx/>
                <a:latin typeface="Arial" panose="020B0604020202020204" pitchFamily="34" charset="0"/>
                <a:ea typeface="+mn-ea"/>
                <a:cs typeface="+mn-cs"/>
              </a:rPr>
              <a:t>Sponsor: ACS Pubs</a:t>
            </a:r>
            <a:endParaRPr kumimoji="0" lang="en-US" altLang="en-US" sz="1800" b="1" i="0" u="none" strike="noStrike" kern="1200" cap="none" spc="0" normalizeH="0" baseline="0" noProof="0" dirty="0">
              <a:ln>
                <a:noFill/>
              </a:ln>
              <a:solidFill>
                <a:srgbClr val="0070C0"/>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
                <a:srgbClr val="FFC000"/>
              </a:buClr>
              <a:buSzPct val="80000"/>
              <a:buFont typeface="Wingdings 3" panose="05040102010807070707" pitchFamily="18" charset="2"/>
              <a:buNone/>
              <a:tabLst>
                <a:tab pos="285750" algn="l"/>
                <a:tab pos="1260475" algn="l"/>
              </a:tabLst>
              <a:defRPr/>
            </a:pPr>
            <a:endParaRPr kumimoji="0" lang="en-US" altLang="en-US" sz="1800" b="1" i="0" u="none" strike="noStrike" kern="1200" cap="none" spc="0" normalizeH="0" baseline="0" noProof="0" dirty="0">
              <a:ln>
                <a:noFill/>
              </a:ln>
              <a:solidFill>
                <a:srgbClr val="0070C0"/>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
                <a:srgbClr val="FFC000"/>
              </a:buClr>
              <a:buSzPct val="80000"/>
              <a:buFont typeface="Wingdings 3" panose="05040102010807070707" pitchFamily="18" charset="2"/>
              <a:buNone/>
              <a:tabLst>
                <a:tab pos="285750" algn="l"/>
                <a:tab pos="1260475" algn="l"/>
              </a:tabLst>
              <a:defRPr/>
            </a:pPr>
            <a:r>
              <a:rPr kumimoji="0" lang="en-US" altLang="en-US" sz="1800" b="1" i="0" u="none" strike="noStrike" kern="1200" cap="none" spc="0" normalizeH="0" baseline="0" noProof="0" dirty="0">
                <a:ln>
                  <a:noFill/>
                </a:ln>
                <a:solidFill>
                  <a:srgbClr val="000099"/>
                </a:solidFill>
                <a:effectLst/>
                <a:uLnTx/>
                <a:uFillTx/>
                <a:latin typeface="Arial" panose="020B0604020202020204" pitchFamily="34" charset="0"/>
                <a:ea typeface="+mn-ea"/>
                <a:cs typeface="+mn-cs"/>
              </a:rPr>
              <a:t>Henkel Award for Outstanding Graduate Research in Polymer Science &amp; Eng.</a:t>
            </a:r>
          </a:p>
          <a:p>
            <a:pPr marL="0" marR="0" lvl="0" indent="0" algn="l" defTabSz="914400" rtl="0" eaLnBrk="0" fontAlgn="base" latinLnBrk="0" hangingPunct="0">
              <a:lnSpc>
                <a:spcPct val="100000"/>
              </a:lnSpc>
              <a:spcBef>
                <a:spcPct val="0"/>
              </a:spcBef>
              <a:spcAft>
                <a:spcPct val="0"/>
              </a:spcAft>
              <a:buClr>
                <a:srgbClr val="FFC000"/>
              </a:buClr>
              <a:buSzPct val="80000"/>
              <a:buFont typeface="Wingdings 3" panose="05040102010807070707" pitchFamily="18" charset="2"/>
              <a:buNone/>
              <a:tabLst>
                <a:tab pos="285750" algn="l"/>
                <a:tab pos="1260475" algn="l"/>
              </a:tabLst>
              <a:defRPr/>
            </a:pPr>
            <a:r>
              <a:rPr kumimoji="0" lang="en-US" alt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Application Due: 1/25/2022</a:t>
            </a:r>
          </a:p>
          <a:p>
            <a:pPr marL="0" marR="0" lvl="0" indent="0" algn="l" defTabSz="914400" rtl="0" eaLnBrk="0" fontAlgn="base" latinLnBrk="0" hangingPunct="0">
              <a:lnSpc>
                <a:spcPct val="100000"/>
              </a:lnSpc>
              <a:spcBef>
                <a:spcPct val="0"/>
              </a:spcBef>
              <a:spcAft>
                <a:spcPct val="0"/>
              </a:spcAft>
              <a:buClr>
                <a:srgbClr val="FFC000"/>
              </a:buClr>
              <a:buSzPct val="80000"/>
              <a:buFont typeface="Wingdings 3" panose="05040102010807070707" pitchFamily="18" charset="2"/>
              <a:buNone/>
              <a:tabLst>
                <a:tab pos="285750" algn="l"/>
                <a:tab pos="1260475" algn="l"/>
              </a:tabLst>
              <a:defRPr/>
            </a:pPr>
            <a:r>
              <a:rPr kumimoji="0" lang="en-US" altLang="en-US" sz="1800" b="0" i="1" u="none" strike="noStrike" kern="1200" cap="none" spc="0" normalizeH="0" baseline="0" noProof="0" dirty="0">
                <a:ln>
                  <a:noFill/>
                </a:ln>
                <a:solidFill>
                  <a:srgbClr val="000000"/>
                </a:solidFill>
                <a:effectLst/>
                <a:uLnTx/>
                <a:uFillTx/>
                <a:latin typeface="Arial" panose="020B0604020202020204" pitchFamily="34" charset="0"/>
                <a:ea typeface="+mn-ea"/>
                <a:cs typeface="+mn-cs"/>
              </a:rPr>
              <a:t>Sponsor: Henkel</a:t>
            </a:r>
          </a:p>
          <a:p>
            <a:pPr marL="0" marR="0" lvl="0" indent="0" algn="l" defTabSz="914400" rtl="0" eaLnBrk="0" fontAlgn="base" latinLnBrk="0" hangingPunct="0">
              <a:lnSpc>
                <a:spcPct val="100000"/>
              </a:lnSpc>
              <a:spcBef>
                <a:spcPct val="0"/>
              </a:spcBef>
              <a:spcAft>
                <a:spcPct val="0"/>
              </a:spcAft>
              <a:buClr>
                <a:srgbClr val="FFC000"/>
              </a:buClr>
              <a:buSzPct val="80000"/>
              <a:buFont typeface="Wingdings 3" panose="05040102010807070707" pitchFamily="18" charset="2"/>
              <a:buNone/>
              <a:tabLst>
                <a:tab pos="285750" algn="l"/>
                <a:tab pos="1260475" algn="l"/>
              </a:tabLst>
              <a:defRPr/>
            </a:pPr>
            <a:endParaRPr kumimoji="0" lang="en-US" altLang="en-US" sz="1800" b="0" i="1"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
                <a:srgbClr val="FFC000"/>
              </a:buClr>
              <a:buSzPct val="80000"/>
              <a:buFont typeface="Wingdings 3" panose="05040102010807070707" pitchFamily="18" charset="2"/>
              <a:buNone/>
              <a:tabLst>
                <a:tab pos="285750" algn="l"/>
                <a:tab pos="1260475" algn="l"/>
              </a:tabLst>
              <a:defRPr/>
            </a:pPr>
            <a:r>
              <a:rPr kumimoji="0" lang="en-US" altLang="en-US" sz="1800" b="1" i="0" u="none" strike="noStrike" kern="1200" cap="none" spc="0" normalizeH="0" baseline="0" noProof="0" dirty="0">
                <a:ln>
                  <a:noFill/>
                </a:ln>
                <a:solidFill>
                  <a:srgbClr val="000099"/>
                </a:solidFill>
                <a:effectLst/>
                <a:uLnTx/>
                <a:uFillTx/>
                <a:latin typeface="Arial" panose="020B0604020202020204" pitchFamily="34" charset="0"/>
                <a:ea typeface="+mn-ea"/>
                <a:cs typeface="+mn-cs"/>
              </a:rPr>
              <a:t>Distinguished/Special Service Award (Executive Committee Only)</a:t>
            </a:r>
          </a:p>
          <a:p>
            <a:pPr marL="0" marR="0" lvl="0" indent="0" algn="l" defTabSz="914400" rtl="0" eaLnBrk="0" fontAlgn="base" latinLnBrk="0" hangingPunct="0">
              <a:lnSpc>
                <a:spcPct val="100000"/>
              </a:lnSpc>
              <a:spcBef>
                <a:spcPct val="0"/>
              </a:spcBef>
              <a:spcAft>
                <a:spcPct val="0"/>
              </a:spcAft>
              <a:buClr>
                <a:srgbClr val="FFC000"/>
              </a:buClr>
              <a:buSzPct val="80000"/>
              <a:buFont typeface="Wingdings 3" panose="05040102010807070707" pitchFamily="18" charset="2"/>
              <a:buNone/>
              <a:tabLst>
                <a:tab pos="285750" algn="l"/>
                <a:tab pos="1260475" algn="l"/>
              </a:tabLst>
              <a:defRPr/>
            </a:pPr>
            <a:r>
              <a:rPr kumimoji="0" lang="en-US" alt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Application Due: 1/31/2022</a:t>
            </a:r>
          </a:p>
          <a:p>
            <a:pPr marL="0" marR="0" lvl="0" indent="0" algn="l" defTabSz="914400" rtl="0" eaLnBrk="0" fontAlgn="base" latinLnBrk="0" hangingPunct="0">
              <a:lnSpc>
                <a:spcPct val="100000"/>
              </a:lnSpc>
              <a:spcBef>
                <a:spcPct val="0"/>
              </a:spcBef>
              <a:spcAft>
                <a:spcPct val="0"/>
              </a:spcAft>
              <a:buClr>
                <a:srgbClr val="FFC000"/>
              </a:buClr>
              <a:buSzPct val="80000"/>
              <a:buFont typeface="Wingdings 3" panose="05040102010807070707" pitchFamily="18" charset="2"/>
              <a:buNone/>
              <a:tabLst>
                <a:tab pos="285750" algn="l"/>
                <a:tab pos="1260475" algn="l"/>
              </a:tabLst>
              <a:defRPr/>
            </a:pPr>
            <a:r>
              <a:rPr kumimoji="0" lang="en-US" altLang="en-US" sz="1800" b="0" i="1" u="none" strike="noStrike" kern="1200" cap="none" spc="0" normalizeH="0" baseline="0" noProof="0" dirty="0">
                <a:ln>
                  <a:noFill/>
                </a:ln>
                <a:solidFill>
                  <a:srgbClr val="000000"/>
                </a:solidFill>
                <a:effectLst/>
                <a:uLnTx/>
                <a:uFillTx/>
                <a:latin typeface="Arial" panose="020B0604020202020204" pitchFamily="34" charset="0"/>
                <a:ea typeface="+mn-ea"/>
                <a:cs typeface="+mn-cs"/>
              </a:rPr>
              <a:t>Sponsor: POLY</a:t>
            </a:r>
          </a:p>
          <a:p>
            <a:pPr marL="0" marR="0" lvl="0" indent="0" algn="l" defTabSz="914400" rtl="0" eaLnBrk="0" fontAlgn="base" latinLnBrk="0" hangingPunct="0">
              <a:lnSpc>
                <a:spcPct val="100000"/>
              </a:lnSpc>
              <a:spcBef>
                <a:spcPct val="0"/>
              </a:spcBef>
              <a:spcAft>
                <a:spcPct val="0"/>
              </a:spcAft>
              <a:buClr>
                <a:srgbClr val="FFC000"/>
              </a:buClr>
              <a:buSzPct val="80000"/>
              <a:buFont typeface="Wingdings 3" panose="05040102010807070707" pitchFamily="18" charset="2"/>
              <a:buNone/>
              <a:tabLst>
                <a:tab pos="285750" algn="l"/>
                <a:tab pos="1260475" algn="l"/>
              </a:tabLst>
              <a:defRPr/>
            </a:pPr>
            <a:endParaRPr kumimoji="0" lang="en-US" altLang="en-US" sz="1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
                <a:srgbClr val="FFC000"/>
              </a:buClr>
              <a:buSzPct val="80000"/>
              <a:buFont typeface="Wingdings 3" panose="05040102010807070707" pitchFamily="18" charset="2"/>
              <a:buNone/>
              <a:tabLst>
                <a:tab pos="285750" algn="l"/>
                <a:tab pos="1260475" algn="l"/>
              </a:tabLst>
              <a:defRPr/>
            </a:pPr>
            <a:r>
              <a:rPr kumimoji="0" lang="en-US" altLang="en-US" sz="1800" b="1" i="0" u="none" strike="noStrike" kern="1200" cap="none" spc="0" normalizeH="0" baseline="0" noProof="0" dirty="0">
                <a:ln>
                  <a:noFill/>
                </a:ln>
                <a:solidFill>
                  <a:srgbClr val="000099"/>
                </a:solidFill>
                <a:effectLst/>
                <a:uLnTx/>
                <a:uFillTx/>
                <a:latin typeface="Arial" panose="020B0604020202020204" pitchFamily="34" charset="0"/>
                <a:ea typeface="+mn-ea"/>
                <a:cs typeface="+mn-cs"/>
              </a:rPr>
              <a:t>Outstanding Poster Award</a:t>
            </a:r>
            <a:r>
              <a:rPr kumimoji="0" lang="en-US" altLang="en-US" sz="1800" b="0" i="0" u="none" strike="noStrike" kern="1200" cap="none" spc="0" normalizeH="0" baseline="0" noProof="0" dirty="0">
                <a:ln>
                  <a:noFill/>
                </a:ln>
                <a:solidFill>
                  <a:srgbClr val="000099"/>
                </a:solidFill>
                <a:effectLst/>
                <a:uLnTx/>
                <a:uFillTx/>
                <a:latin typeface="Arial" panose="020B0604020202020204" pitchFamily="34" charset="0"/>
                <a:ea typeface="+mn-ea"/>
                <a:cs typeface="+mn-cs"/>
              </a:rPr>
              <a:t>​</a:t>
            </a:r>
          </a:p>
          <a:p>
            <a:pPr marL="0" marR="0" lvl="0" indent="0" algn="l" defTabSz="914400" rtl="0" eaLnBrk="0" fontAlgn="base" latinLnBrk="0" hangingPunct="0">
              <a:lnSpc>
                <a:spcPct val="100000"/>
              </a:lnSpc>
              <a:spcBef>
                <a:spcPct val="0"/>
              </a:spcBef>
              <a:spcAft>
                <a:spcPct val="0"/>
              </a:spcAft>
              <a:buClr>
                <a:srgbClr val="FFC000"/>
              </a:buClr>
              <a:buSzPct val="80000"/>
              <a:buFont typeface="Wingdings 3" panose="05040102010807070707" pitchFamily="18" charset="2"/>
              <a:buNone/>
              <a:tabLst>
                <a:tab pos="285750" algn="l"/>
                <a:tab pos="1260475" algn="l"/>
              </a:tabLst>
              <a:defRPr/>
            </a:pPr>
            <a:r>
              <a:rPr kumimoji="0" lang="en-US" altLang="en-US" sz="1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Selected from Sci-Mix Posters</a:t>
            </a:r>
          </a:p>
          <a:p>
            <a:pPr marL="0" marR="0" lvl="0" indent="0" algn="l" defTabSz="914400" rtl="0" eaLnBrk="0" fontAlgn="base" latinLnBrk="0" hangingPunct="0">
              <a:lnSpc>
                <a:spcPct val="100000"/>
              </a:lnSpc>
              <a:spcBef>
                <a:spcPct val="0"/>
              </a:spcBef>
              <a:spcAft>
                <a:spcPct val="0"/>
              </a:spcAft>
              <a:buClr>
                <a:srgbClr val="FFC000"/>
              </a:buClr>
              <a:buSzPct val="80000"/>
              <a:buFont typeface="Wingdings 3" panose="05040102010807070707" pitchFamily="18" charset="2"/>
              <a:buNone/>
              <a:tabLst>
                <a:tab pos="285750" algn="l"/>
                <a:tab pos="1260475" algn="l"/>
              </a:tabLst>
              <a:defRPr/>
            </a:pPr>
            <a:r>
              <a:rPr kumimoji="0" lang="en-US" altLang="en-US" sz="1800" b="0" i="1" u="none" strike="noStrike" kern="1200" cap="none" spc="0" normalizeH="0" baseline="0" noProof="0" dirty="0">
                <a:ln>
                  <a:noFill/>
                </a:ln>
                <a:solidFill>
                  <a:srgbClr val="404040"/>
                </a:solidFill>
                <a:effectLst/>
                <a:uLnTx/>
                <a:uFillTx/>
                <a:latin typeface="Arial" panose="020B0604020202020204" pitchFamily="34" charset="0"/>
                <a:ea typeface="+mn-ea"/>
                <a:cs typeface="+mn-cs"/>
              </a:rPr>
              <a:t>Sponsor: POLY</a:t>
            </a:r>
            <a:r>
              <a:rPr kumimoji="0" lang="en-US" altLang="en-US" sz="1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a:t>
            </a:r>
          </a:p>
          <a:p>
            <a:pPr marL="0" marR="0" lvl="0" indent="0" algn="l" defTabSz="914400" rtl="0" eaLnBrk="0" fontAlgn="base" latinLnBrk="0" hangingPunct="0">
              <a:lnSpc>
                <a:spcPct val="100000"/>
              </a:lnSpc>
              <a:spcBef>
                <a:spcPct val="0"/>
              </a:spcBef>
              <a:spcAft>
                <a:spcPct val="0"/>
              </a:spcAft>
              <a:buClr>
                <a:srgbClr val="FFC000"/>
              </a:buClr>
              <a:buSzPct val="80000"/>
              <a:buFont typeface="Wingdings 3" panose="05040102010807070707" pitchFamily="18" charset="2"/>
              <a:buNone/>
              <a:tabLst>
                <a:tab pos="285750" algn="l"/>
                <a:tab pos="1260475" algn="l"/>
              </a:tabLst>
              <a:defRPr/>
            </a:pPr>
            <a:endParaRPr kumimoji="0" lang="en-US" altLang="en-US" sz="1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ts val="0"/>
              </a:spcBef>
              <a:spcAft>
                <a:spcPct val="0"/>
              </a:spcAft>
              <a:buClrTx/>
              <a:buSzTx/>
              <a:buFont typeface="Wingdings 3" panose="05040102010807070707" pitchFamily="18" charset="2"/>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t>
            </a:r>
          </a:p>
          <a:p>
            <a:pPr marL="0" marR="0" lvl="0" indent="0" algn="l" defTabSz="914400" rtl="0" eaLnBrk="0" fontAlgn="base" latinLnBrk="0" hangingPunct="0">
              <a:lnSpc>
                <a:spcPct val="100000"/>
              </a:lnSpc>
              <a:spcBef>
                <a:spcPct val="0"/>
              </a:spcBef>
              <a:spcAft>
                <a:spcPct val="0"/>
              </a:spcAft>
              <a:buClr>
                <a:srgbClr val="FFC000"/>
              </a:buClr>
              <a:buSzPct val="80000"/>
              <a:buFont typeface="Wingdings 3" panose="05040102010807070707" pitchFamily="18" charset="2"/>
              <a:buNone/>
              <a:tabLst>
                <a:tab pos="285750" algn="l"/>
                <a:tab pos="1260475" algn="l"/>
              </a:tabLst>
              <a:defRPr/>
            </a:pP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8" name="Rectangle 22"/>
          <p:cNvSpPr>
            <a:spLocks noChangeArrowheads="1"/>
          </p:cNvSpPr>
          <p:nvPr/>
        </p:nvSpPr>
        <p:spPr bwMode="auto">
          <a:xfrm>
            <a:off x="6202409" y="745423"/>
            <a:ext cx="5638800" cy="5380319"/>
          </a:xfrm>
          <a:prstGeom prst="rect">
            <a:avLst/>
          </a:prstGeom>
          <a:ln/>
        </p:spPr>
        <p:style>
          <a:lnRef idx="2">
            <a:schemeClr val="accent1"/>
          </a:lnRef>
          <a:fillRef idx="1">
            <a:schemeClr val="lt1"/>
          </a:fillRef>
          <a:effectRef idx="0">
            <a:schemeClr val="accent1"/>
          </a:effectRef>
          <a:fontRef idx="minor">
            <a:schemeClr val="dk1"/>
          </a:fontRef>
        </p:style>
        <p:txBody>
          <a:bodyPr wrap="square">
            <a:noAutofit/>
          </a:bodyPr>
          <a:lstStyle>
            <a:lvl1pPr>
              <a:spcBef>
                <a:spcPts val="1000"/>
              </a:spcBef>
              <a:buClr>
                <a:schemeClr val="accent1"/>
              </a:buClr>
              <a:buSzPct val="80000"/>
              <a:buFont typeface="Wingdings 3" panose="05040102010807070707" pitchFamily="18" charset="2"/>
              <a:buChar char=""/>
              <a:tabLst>
                <a:tab pos="285750" algn="l"/>
                <a:tab pos="1260475" algn="l"/>
              </a:tabLst>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tabLst>
                <a:tab pos="285750" algn="l"/>
                <a:tab pos="1260475" algn="l"/>
              </a:tabLst>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tabLst>
                <a:tab pos="285750" algn="l"/>
                <a:tab pos="1260475" algn="l"/>
              </a:tabLst>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tabLst>
                <a:tab pos="285750" algn="l"/>
                <a:tab pos="1260475" algn="l"/>
              </a:tabLst>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tabLst>
                <a:tab pos="285750" algn="l"/>
                <a:tab pos="1260475" algn="l"/>
              </a:tabLst>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tabLst>
                <a:tab pos="285750" algn="l"/>
                <a:tab pos="1260475" algn="l"/>
              </a:tabLst>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tabLst>
                <a:tab pos="285750" algn="l"/>
                <a:tab pos="1260475" algn="l"/>
              </a:tabLst>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tabLst>
                <a:tab pos="285750" algn="l"/>
                <a:tab pos="1260475" algn="l"/>
              </a:tabLst>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tabLst>
                <a:tab pos="285750" algn="l"/>
                <a:tab pos="1260475" algn="l"/>
              </a:tabLst>
              <a:defRPr sz="1200">
                <a:solidFill>
                  <a:srgbClr val="404040"/>
                </a:solidFill>
                <a:latin typeface="Trebuchet MS" panose="020B0603020202020204" pitchFamily="34" charset="0"/>
              </a:defRPr>
            </a:lvl9pPr>
          </a:lstStyle>
          <a:p>
            <a:pPr marL="0" marR="0" lvl="0" indent="0" algn="l" defTabSz="914400" rtl="0" eaLnBrk="0" fontAlgn="base" latinLnBrk="0" hangingPunct="0">
              <a:lnSpc>
                <a:spcPct val="100000"/>
              </a:lnSpc>
              <a:spcBef>
                <a:spcPct val="0"/>
              </a:spcBef>
              <a:spcAft>
                <a:spcPct val="0"/>
              </a:spcAft>
              <a:buClr>
                <a:srgbClr val="FFC000"/>
              </a:buClr>
              <a:buSzPct val="80000"/>
              <a:buFont typeface="Wingdings 3" panose="05040102010807070707" pitchFamily="18" charset="2"/>
              <a:buNone/>
              <a:tabLst>
                <a:tab pos="285750" algn="l"/>
                <a:tab pos="1260475" algn="l"/>
              </a:tabLst>
              <a:defRPr/>
            </a:pPr>
            <a:r>
              <a:rPr kumimoji="0" lang="en-US" sz="1800" b="1" i="0" u="none" strike="noStrike" kern="1200" cap="none" spc="0" normalizeH="0" baseline="0" noProof="0" dirty="0">
                <a:ln>
                  <a:noFill/>
                </a:ln>
                <a:solidFill>
                  <a:srgbClr val="000099"/>
                </a:solidFill>
                <a:effectLst/>
                <a:uLnTx/>
                <a:uFillTx/>
                <a:latin typeface="Arial" panose="020B0604020202020204" pitchFamily="34" charset="0"/>
                <a:ea typeface="+mn-ea"/>
                <a:cs typeface="+mn-cs"/>
              </a:rPr>
              <a:t>Graduate Student Travel Award​</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tab pos="285750" algn="l"/>
                <a:tab pos="1260475" algn="l"/>
              </a:tabLst>
              <a:defRPr/>
            </a:pP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Application Due: 1 month prior to ACS submission deadline</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tab pos="285750" algn="l"/>
                <a:tab pos="1260475" algn="l"/>
              </a:tabLst>
              <a:defRPr/>
            </a:pPr>
            <a:r>
              <a:rPr kumimoji="0" lang="en-US" sz="1800" b="0" i="1" u="none" strike="noStrike" kern="1200" cap="none" spc="0" normalizeH="0" baseline="0" noProof="0" dirty="0">
                <a:ln>
                  <a:noFill/>
                </a:ln>
                <a:solidFill>
                  <a:srgbClr val="000000"/>
                </a:solidFill>
                <a:effectLst/>
                <a:uLnTx/>
                <a:uFillTx/>
                <a:latin typeface="Arial" panose="020B0604020202020204" pitchFamily="34" charset="0"/>
                <a:ea typeface="+mn-ea"/>
                <a:cs typeface="+mn-cs"/>
              </a:rPr>
              <a:t>Sponsor: IAB</a:t>
            </a: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tab pos="285750" algn="l"/>
                <a:tab pos="1260475" algn="l"/>
              </a:tabLst>
              <a:defRPr/>
            </a:pPr>
            <a:endParaRPr kumimoji="0" lang="en-US"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tab pos="285750" algn="l"/>
                <a:tab pos="1260475" algn="l"/>
              </a:tabLst>
              <a:defRPr/>
            </a:pPr>
            <a:r>
              <a:rPr kumimoji="0" lang="en-US" sz="1800" b="1" i="0" u="none" strike="sngStrike" kern="1200" cap="none" spc="0" normalizeH="0" baseline="0" noProof="0" dirty="0">
                <a:ln>
                  <a:noFill/>
                </a:ln>
                <a:solidFill>
                  <a:srgbClr val="000099"/>
                </a:solidFill>
                <a:effectLst/>
                <a:uLnTx/>
                <a:uFillTx/>
                <a:latin typeface="Arial" panose="020B0604020202020204" pitchFamily="34" charset="0"/>
                <a:ea typeface="+mn-ea"/>
                <a:cs typeface="+mn-cs"/>
              </a:rPr>
              <a:t>DSM – no longer offered starting 2022 </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tab pos="285750" algn="l"/>
                <a:tab pos="1260475" algn="l"/>
              </a:tabLst>
              <a:defRPr/>
            </a:pPr>
            <a:endParaRPr kumimoji="0" lang="en-US" sz="1800" b="1" i="0" u="none" strike="noStrike" kern="1200" cap="none" spc="0" normalizeH="0" baseline="0" noProof="0" dirty="0">
              <a:ln>
                <a:noFill/>
              </a:ln>
              <a:solidFill>
                <a:srgbClr val="000099"/>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tab pos="285750" algn="l"/>
                <a:tab pos="1260475" algn="l"/>
              </a:tabLst>
              <a:defRPr/>
            </a:pPr>
            <a:r>
              <a:rPr kumimoji="0" lang="en-US" sz="1800" b="1" i="0" u="none" strike="noStrike" kern="1200" cap="none" spc="0" normalizeH="0" baseline="0" noProof="0" dirty="0">
                <a:ln>
                  <a:noFill/>
                </a:ln>
                <a:solidFill>
                  <a:srgbClr val="000099"/>
                </a:solidFill>
                <a:effectLst/>
                <a:uLnTx/>
                <a:uFillTx/>
                <a:latin typeface="Arial" panose="020B0604020202020204" pitchFamily="34" charset="0"/>
                <a:ea typeface="+mn-ea"/>
                <a:cs typeface="+mn-cs"/>
              </a:rPr>
              <a:t>Carl S. Marvel Award for Creative Polymer Chemistry</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tab pos="285750" algn="l"/>
                <a:tab pos="1260475" algn="l"/>
              </a:tabLst>
              <a:defRPr/>
            </a:pP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Application Due: 7/1/2022</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tab pos="285750" algn="l"/>
                <a:tab pos="1260475" algn="l"/>
              </a:tabLst>
              <a:defRPr/>
            </a:pPr>
            <a:r>
              <a:rPr kumimoji="0" lang="en-US" sz="1800" b="0" i="1" u="none" strike="noStrike" kern="1200" cap="none" spc="0" normalizeH="0" baseline="0" noProof="0" dirty="0">
                <a:ln>
                  <a:noFill/>
                </a:ln>
                <a:solidFill>
                  <a:srgbClr val="000000"/>
                </a:solidFill>
                <a:effectLst/>
                <a:uLnTx/>
                <a:uFillTx/>
                <a:latin typeface="Arial" panose="020B0604020202020204" pitchFamily="34" charset="0"/>
                <a:ea typeface="+mn-ea"/>
                <a:cs typeface="+mn-cs"/>
              </a:rPr>
              <a:t>Sponsor: POLY (Endowed)</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tab pos="285750" algn="l"/>
                <a:tab pos="1260475" algn="l"/>
              </a:tabLst>
              <a:defRPr/>
            </a:pPr>
            <a:endParaRPr kumimoji="0" lang="en-US" sz="1800" b="0" i="1"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
                <a:srgbClr val="FFC000"/>
              </a:buClr>
              <a:buSzPct val="80000"/>
              <a:buFont typeface="Wingdings 3" panose="05040102010807070707" pitchFamily="18" charset="2"/>
              <a:buNone/>
              <a:tabLst>
                <a:tab pos="285750" algn="l"/>
                <a:tab pos="1260475" algn="l"/>
              </a:tabLst>
              <a:defRPr/>
            </a:pPr>
            <a:r>
              <a:rPr kumimoji="0" lang="en-US" altLang="en-US" sz="1800" b="1" i="0" u="none" strike="noStrike" kern="1200" cap="none" spc="0" normalizeH="0" baseline="0" noProof="0" dirty="0">
                <a:ln>
                  <a:noFill/>
                </a:ln>
                <a:solidFill>
                  <a:srgbClr val="000099"/>
                </a:solidFill>
                <a:effectLst/>
                <a:uLnTx/>
                <a:uFillTx/>
                <a:latin typeface="Arial" panose="020B0604020202020204" pitchFamily="34" charset="0"/>
                <a:ea typeface="+mn-ea"/>
                <a:cs typeface="+mn-cs"/>
              </a:rPr>
              <a:t>Young Industrial Polymer Scientist Award</a:t>
            </a:r>
            <a:r>
              <a:rPr kumimoji="0" lang="en-US" altLang="en-US" sz="1800" b="0" i="0" u="none" strike="noStrike" kern="1200" cap="none" spc="0" normalizeH="0" baseline="0" noProof="0" dirty="0">
                <a:ln>
                  <a:noFill/>
                </a:ln>
                <a:solidFill>
                  <a:srgbClr val="000099"/>
                </a:solidFill>
                <a:effectLst/>
                <a:uLnTx/>
                <a:uFillTx/>
                <a:latin typeface="Arial" panose="020B0604020202020204" pitchFamily="34" charset="0"/>
                <a:ea typeface="+mn-ea"/>
                <a:cs typeface="+mn-cs"/>
              </a:rPr>
              <a:t>​</a:t>
            </a:r>
          </a:p>
          <a:p>
            <a:pPr marL="0" marR="0" lvl="0" indent="0" algn="l" defTabSz="914400" rtl="0" eaLnBrk="0" fontAlgn="base" latinLnBrk="0" hangingPunct="0">
              <a:lnSpc>
                <a:spcPct val="100000"/>
              </a:lnSpc>
              <a:spcBef>
                <a:spcPct val="0"/>
              </a:spcBef>
              <a:spcAft>
                <a:spcPct val="0"/>
              </a:spcAft>
              <a:buClr>
                <a:srgbClr val="FFC000"/>
              </a:buClr>
              <a:buSzPct val="80000"/>
              <a:buFont typeface="Wingdings 3" panose="05040102010807070707" pitchFamily="18" charset="2"/>
              <a:buNone/>
              <a:tabLst>
                <a:tab pos="285750" algn="l"/>
                <a:tab pos="1260475" algn="l"/>
              </a:tabLst>
              <a:defRPr/>
            </a:pPr>
            <a:r>
              <a:rPr kumimoji="0" lang="en-US" altLang="en-US" sz="1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Application Due: 10/31/2022</a:t>
            </a:r>
          </a:p>
          <a:p>
            <a:pPr marL="0" marR="0" lvl="0" indent="0" algn="l" defTabSz="914400" rtl="0" eaLnBrk="0" fontAlgn="base" latinLnBrk="0" hangingPunct="0">
              <a:lnSpc>
                <a:spcPct val="100000"/>
              </a:lnSpc>
              <a:spcBef>
                <a:spcPct val="0"/>
              </a:spcBef>
              <a:spcAft>
                <a:spcPct val="0"/>
              </a:spcAft>
              <a:buClr>
                <a:srgbClr val="FFC000"/>
              </a:buClr>
              <a:buSzPct val="80000"/>
              <a:buFont typeface="Wingdings 3" panose="05040102010807070707" pitchFamily="18" charset="2"/>
              <a:buNone/>
              <a:tabLst>
                <a:tab pos="285750" algn="l"/>
                <a:tab pos="1260475" algn="l"/>
              </a:tabLst>
              <a:defRPr/>
            </a:pPr>
            <a:r>
              <a:rPr kumimoji="0" lang="en-US" altLang="en-US" sz="1800" b="0" i="1" u="none" strike="noStrike" kern="1200" cap="none" spc="0" normalizeH="0" baseline="0" noProof="0" dirty="0">
                <a:ln>
                  <a:noFill/>
                </a:ln>
                <a:solidFill>
                  <a:srgbClr val="404040"/>
                </a:solidFill>
                <a:effectLst/>
                <a:uLnTx/>
                <a:uFillTx/>
                <a:latin typeface="Arial" panose="020B0604020202020204" pitchFamily="34" charset="0"/>
                <a:ea typeface="+mn-ea"/>
                <a:cs typeface="+mn-cs"/>
              </a:rPr>
              <a:t>Sponsor: POLY</a:t>
            </a:r>
            <a:r>
              <a:rPr kumimoji="0" lang="en-US" altLang="en-US" sz="1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a:t>
            </a:r>
            <a:endParaRPr kumimoji="0" lang="en-US" sz="1800" b="0" i="1"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285750" algn="l"/>
                <a:tab pos="1260475" algn="l"/>
              </a:tabLst>
              <a:defRPr/>
            </a:pPr>
            <a:endParaRPr kumimoji="0" lang="en-US" sz="1800" b="1" i="0" u="none" strike="noStrike" kern="1200" cap="none" spc="0" normalizeH="0" baseline="0" noProof="0" dirty="0">
              <a:ln>
                <a:noFill/>
              </a:ln>
              <a:solidFill>
                <a:srgbClr val="3497AE"/>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285750" algn="l"/>
                <a:tab pos="1260475" algn="l"/>
              </a:tabLst>
              <a:defRPr/>
            </a:pPr>
            <a:r>
              <a:rPr kumimoji="0" lang="en-US" sz="1800" b="1" i="0" u="none" strike="noStrike" kern="1200" cap="none" spc="0" normalizeH="0" baseline="0" noProof="0" dirty="0">
                <a:ln>
                  <a:noFill/>
                </a:ln>
                <a:solidFill>
                  <a:srgbClr val="000099"/>
                </a:solidFill>
                <a:effectLst/>
                <a:uLnTx/>
                <a:uFillTx/>
                <a:latin typeface="Arial" panose="020B0604020202020204" pitchFamily="34" charset="0"/>
                <a:ea typeface="+mn-ea"/>
                <a:cs typeface="+mn-cs"/>
              </a:rPr>
              <a:t>POLY Fellows</a:t>
            </a: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285750" algn="l"/>
                <a:tab pos="1260475" algn="l"/>
              </a:tabLst>
              <a:defRPr/>
            </a:pP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Application Due: 11/30/2022</a:t>
            </a: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285750" algn="l"/>
                <a:tab pos="1260475" algn="l"/>
              </a:tabLst>
              <a:defRPr/>
            </a:pPr>
            <a:r>
              <a:rPr kumimoji="0" lang="en-US" sz="1800" b="0" i="1" u="none" strike="noStrike" kern="1200" cap="none" spc="0" normalizeH="0" baseline="0" noProof="0" dirty="0">
                <a:ln>
                  <a:noFill/>
                </a:ln>
                <a:solidFill>
                  <a:srgbClr val="000000"/>
                </a:solidFill>
                <a:effectLst/>
                <a:uLnTx/>
                <a:uFillTx/>
                <a:latin typeface="Arial" panose="020B0604020202020204" pitchFamily="34" charset="0"/>
                <a:ea typeface="+mn-ea"/>
                <a:cs typeface="+mn-cs"/>
              </a:rPr>
              <a:t>Sponsor: POLY</a:t>
            </a: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285750" algn="l"/>
                <a:tab pos="1260475" algn="l"/>
              </a:tabLst>
              <a:defRPr/>
            </a:pPr>
            <a:endParaRPr kumimoji="0" lang="en-US" sz="1800" b="0" i="1"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2" name="Title 1">
            <a:extLst>
              <a:ext uri="{FF2B5EF4-FFF2-40B4-BE49-F238E27FC236}">
                <a16:creationId xmlns:a16="http://schemas.microsoft.com/office/drawing/2014/main" id="{2A463CEC-DB8F-4439-9103-ED3A39D2473B}"/>
              </a:ext>
            </a:extLst>
          </p:cNvPr>
          <p:cNvSpPr>
            <a:spLocks noGrp="1"/>
          </p:cNvSpPr>
          <p:nvPr>
            <p:ph type="title"/>
          </p:nvPr>
        </p:nvSpPr>
        <p:spPr>
          <a:xfrm>
            <a:off x="844104" y="1"/>
            <a:ext cx="10515600" cy="729962"/>
          </a:xfrm>
        </p:spPr>
        <p:txBody>
          <a:bodyPr/>
          <a:lstStyle/>
          <a:p>
            <a:pPr algn="ctr"/>
            <a:r>
              <a:rPr lang="en-US" dirty="0">
                <a:solidFill>
                  <a:srgbClr val="000099"/>
                </a:solidFill>
                <a:latin typeface="72 Black" panose="020B0A04030603020204" pitchFamily="34" charset="0"/>
                <a:cs typeface="72 Black" panose="020B0A04030603020204" pitchFamily="34" charset="0"/>
              </a:rPr>
              <a:t>2022 Awards Deadlines</a:t>
            </a:r>
          </a:p>
        </p:txBody>
      </p:sp>
      <p:cxnSp>
        <p:nvCxnSpPr>
          <p:cNvPr id="13" name="Straight Connector 12">
            <a:extLst>
              <a:ext uri="{FF2B5EF4-FFF2-40B4-BE49-F238E27FC236}">
                <a16:creationId xmlns:a16="http://schemas.microsoft.com/office/drawing/2014/main" id="{29DCC6D7-6400-4E45-882D-8AE565C5F7C8}"/>
              </a:ext>
            </a:extLst>
          </p:cNvPr>
          <p:cNvCxnSpPr>
            <a:cxnSpLocks/>
          </p:cNvCxnSpPr>
          <p:nvPr/>
        </p:nvCxnSpPr>
        <p:spPr>
          <a:xfrm>
            <a:off x="243840" y="609600"/>
            <a:ext cx="11704320"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pic>
        <p:nvPicPr>
          <p:cNvPr id="26631" name="Picture 14" descr="C:\Users\KM\AppData\Local\Microsoft\Windows\Temporary Internet Files\Content.IE5\KJ6EIGHS\MC900433886[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12538" y="5604"/>
            <a:ext cx="866128" cy="866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61547748"/>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Background pattern&#10;&#10;Description automatically generated">
            <a:extLst>
              <a:ext uri="{FF2B5EF4-FFF2-40B4-BE49-F238E27FC236}">
                <a16:creationId xmlns:a16="http://schemas.microsoft.com/office/drawing/2014/main" id="{B8AA5F90-3E87-4115-BD4C-2BB1EF3B46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859" y="5600401"/>
            <a:ext cx="809584" cy="1172572"/>
          </a:xfrm>
          <a:prstGeom prst="rect">
            <a:avLst/>
          </a:prstGeom>
        </p:spPr>
      </p:pic>
      <p:sp>
        <p:nvSpPr>
          <p:cNvPr id="3" name="TextBox 2">
            <a:extLst>
              <a:ext uri="{FF2B5EF4-FFF2-40B4-BE49-F238E27FC236}">
                <a16:creationId xmlns:a16="http://schemas.microsoft.com/office/drawing/2014/main" id="{A3B6D467-A9E3-4601-A584-C5E12B24CC89}"/>
              </a:ext>
            </a:extLst>
          </p:cNvPr>
          <p:cNvSpPr txBox="1"/>
          <p:nvPr/>
        </p:nvSpPr>
        <p:spPr>
          <a:xfrm>
            <a:off x="408161" y="6487483"/>
            <a:ext cx="5687839" cy="369332"/>
          </a:xfrm>
          <a:prstGeom prst="rect">
            <a:avLst/>
          </a:prstGeom>
          <a:noFill/>
        </p:spPr>
        <p:txBody>
          <a:bodyPr wrap="none" rtlCol="0">
            <a:spAutoFit/>
          </a:bodyPr>
          <a:lstStyle/>
          <a:p>
            <a:r>
              <a:rPr lang="en-US" b="1" dirty="0">
                <a:solidFill>
                  <a:srgbClr val="000099"/>
                </a:solidFill>
              </a:rPr>
              <a:t>American Chemical Society Division of Polymer Chemistry</a:t>
            </a:r>
          </a:p>
        </p:txBody>
      </p:sp>
      <p:cxnSp>
        <p:nvCxnSpPr>
          <p:cNvPr id="4" name="Straight Connector 3">
            <a:extLst>
              <a:ext uri="{FF2B5EF4-FFF2-40B4-BE49-F238E27FC236}">
                <a16:creationId xmlns:a16="http://schemas.microsoft.com/office/drawing/2014/main" id="{FE2FF3C9-DBAE-4F0C-9813-5F84F4340CDE}"/>
              </a:ext>
            </a:extLst>
          </p:cNvPr>
          <p:cNvCxnSpPr>
            <a:cxnSpLocks/>
          </p:cNvCxnSpPr>
          <p:nvPr/>
        </p:nvCxnSpPr>
        <p:spPr>
          <a:xfrm>
            <a:off x="503651" y="6487483"/>
            <a:ext cx="11500507"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9C8C26FF-3E87-47AD-8D21-F15AA87D55B0}"/>
              </a:ext>
            </a:extLst>
          </p:cNvPr>
          <p:cNvPicPr>
            <a:picLocks noChangeAspect="1"/>
          </p:cNvPicPr>
          <p:nvPr/>
        </p:nvPicPr>
        <p:blipFill rotWithShape="1">
          <a:blip r:embed="rId3"/>
          <a:srcRect l="4862" b="29993"/>
          <a:stretch/>
        </p:blipFill>
        <p:spPr>
          <a:xfrm>
            <a:off x="10363403" y="6059492"/>
            <a:ext cx="1828597" cy="734747"/>
          </a:xfrm>
          <a:prstGeom prst="rect">
            <a:avLst/>
          </a:prstGeom>
        </p:spPr>
      </p:pic>
      <p:sp>
        <p:nvSpPr>
          <p:cNvPr id="6" name="Title 1">
            <a:extLst>
              <a:ext uri="{FF2B5EF4-FFF2-40B4-BE49-F238E27FC236}">
                <a16:creationId xmlns:a16="http://schemas.microsoft.com/office/drawing/2014/main" id="{5AE9DACD-7264-4356-A955-59F8323379A5}"/>
              </a:ext>
            </a:extLst>
          </p:cNvPr>
          <p:cNvSpPr txBox="1">
            <a:spLocks/>
          </p:cNvSpPr>
          <p:nvPr/>
        </p:nvSpPr>
        <p:spPr>
          <a:xfrm>
            <a:off x="844104" y="1"/>
            <a:ext cx="10515600" cy="7299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solidFill>
                  <a:srgbClr val="000099"/>
                </a:solidFill>
                <a:latin typeface="72 Black" panose="020B0A04030603020204" pitchFamily="34" charset="0"/>
                <a:cs typeface="72 Black" panose="020B0A04030603020204" pitchFamily="34" charset="0"/>
              </a:rPr>
              <a:t>Awards Canvasing Committee</a:t>
            </a:r>
          </a:p>
        </p:txBody>
      </p:sp>
      <p:cxnSp>
        <p:nvCxnSpPr>
          <p:cNvPr id="7" name="Straight Connector 6">
            <a:extLst>
              <a:ext uri="{FF2B5EF4-FFF2-40B4-BE49-F238E27FC236}">
                <a16:creationId xmlns:a16="http://schemas.microsoft.com/office/drawing/2014/main" id="{2A7B1286-5FC6-4183-8A01-E775E34B5B10}"/>
              </a:ext>
            </a:extLst>
          </p:cNvPr>
          <p:cNvCxnSpPr>
            <a:cxnSpLocks/>
          </p:cNvCxnSpPr>
          <p:nvPr/>
        </p:nvCxnSpPr>
        <p:spPr>
          <a:xfrm>
            <a:off x="243840" y="609600"/>
            <a:ext cx="11704320"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pic>
        <p:nvPicPr>
          <p:cNvPr id="8" name="Picture 14" descr="C:\Users\KM\AppData\Local\Microsoft\Windows\Temporary Internet Files\Content.IE5\KJ6EIGHS\MC900433886[1].png">
            <a:extLst>
              <a:ext uri="{FF2B5EF4-FFF2-40B4-BE49-F238E27FC236}">
                <a16:creationId xmlns:a16="http://schemas.microsoft.com/office/drawing/2014/main" id="{88448897-FD1A-4935-8713-B6CD6736B05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12538" y="5604"/>
            <a:ext cx="866128" cy="866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id="{26ED2812-E67D-4CC7-BCB4-DB589A9E74B1}"/>
              </a:ext>
            </a:extLst>
          </p:cNvPr>
          <p:cNvSpPr txBox="1"/>
          <p:nvPr/>
        </p:nvSpPr>
        <p:spPr>
          <a:xfrm>
            <a:off x="408161" y="752609"/>
            <a:ext cx="11261325" cy="5724644"/>
          </a:xfrm>
          <a:prstGeom prst="rect">
            <a:avLst/>
          </a:prstGeom>
          <a:noFill/>
        </p:spPr>
        <p:txBody>
          <a:bodyPr wrap="square">
            <a:spAutoFit/>
          </a:bodyPr>
          <a:lstStyle/>
          <a:p>
            <a:r>
              <a:rPr lang="en-US" sz="2000" b="1" dirty="0">
                <a:solidFill>
                  <a:srgbClr val="000099"/>
                </a:solidFill>
              </a:rPr>
              <a:t>Current Committee (Past POLY Chairs): </a:t>
            </a:r>
          </a:p>
          <a:p>
            <a:pPr marL="285750" indent="-285750">
              <a:buFont typeface="Arial" panose="020B0604020202020204" pitchFamily="34" charset="0"/>
              <a:buChar char="•"/>
            </a:pPr>
            <a:r>
              <a:rPr lang="en-US" dirty="0"/>
              <a:t>Andrea </a:t>
            </a:r>
            <a:r>
              <a:rPr lang="en-US" dirty="0" err="1"/>
              <a:t>Kasko</a:t>
            </a:r>
            <a:endParaRPr lang="en-US" dirty="0"/>
          </a:p>
          <a:p>
            <a:pPr marL="285750" indent="-285750">
              <a:buFont typeface="Arial" panose="020B0604020202020204" pitchFamily="34" charset="0"/>
              <a:buChar char="•"/>
            </a:pPr>
            <a:r>
              <a:rPr lang="en-US" dirty="0"/>
              <a:t>Mike Meador</a:t>
            </a:r>
          </a:p>
          <a:p>
            <a:pPr marL="285750" indent="-285750">
              <a:buFont typeface="Arial" panose="020B0604020202020204" pitchFamily="34" charset="0"/>
              <a:buChar char="•"/>
            </a:pPr>
            <a:r>
              <a:rPr lang="en-US" dirty="0"/>
              <a:t>Sarah Morgan</a:t>
            </a:r>
          </a:p>
          <a:p>
            <a:pPr marL="285750" indent="-285750">
              <a:buFont typeface="Arial" panose="020B0604020202020204" pitchFamily="34" charset="0"/>
              <a:buChar char="•"/>
            </a:pPr>
            <a:r>
              <a:rPr lang="en-US" dirty="0"/>
              <a:t>* </a:t>
            </a:r>
            <a:r>
              <a:rPr lang="en-US" dirty="0">
                <a:highlight>
                  <a:srgbClr val="FFFF00"/>
                </a:highlight>
              </a:rPr>
              <a:t>Michael Abrams (Arkema) – Suggested by IAB</a:t>
            </a:r>
          </a:p>
          <a:p>
            <a:endParaRPr lang="en-US" dirty="0"/>
          </a:p>
          <a:p>
            <a:r>
              <a:rPr lang="en-US" sz="2000" b="1" dirty="0">
                <a:solidFill>
                  <a:srgbClr val="000099"/>
                </a:solidFill>
              </a:rPr>
              <a:t>Existing Tasks: </a:t>
            </a:r>
          </a:p>
          <a:p>
            <a:pPr marL="285750" indent="-285750">
              <a:buFont typeface="Arial" panose="020B0604020202020204" pitchFamily="34" charset="0"/>
              <a:buChar char="•"/>
            </a:pPr>
            <a:r>
              <a:rPr lang="en-US" dirty="0"/>
              <a:t>Function independent of the Awards Committee</a:t>
            </a:r>
          </a:p>
          <a:p>
            <a:pPr marL="285750" indent="-285750">
              <a:buFont typeface="Arial" panose="020B0604020202020204" pitchFamily="34" charset="0"/>
              <a:buChar char="•"/>
            </a:pPr>
            <a:r>
              <a:rPr lang="en-US" dirty="0"/>
              <a:t>Ensure a healthy number for nominations</a:t>
            </a:r>
          </a:p>
          <a:p>
            <a:pPr marL="285750" indent="-285750">
              <a:buFont typeface="Arial" panose="020B0604020202020204" pitchFamily="34" charset="0"/>
              <a:buChar char="•"/>
            </a:pPr>
            <a:r>
              <a:rPr lang="en-US" dirty="0"/>
              <a:t>Considers DIER </a:t>
            </a:r>
          </a:p>
          <a:p>
            <a:pPr marL="285750" indent="-285750">
              <a:buFont typeface="Arial" panose="020B0604020202020204" pitchFamily="34" charset="0"/>
              <a:buChar char="•"/>
            </a:pPr>
            <a:r>
              <a:rPr lang="en-US" dirty="0"/>
              <a:t>Identifies nominees, contacts a nominator to propose a nominee and submit a nomination</a:t>
            </a:r>
          </a:p>
          <a:p>
            <a:endParaRPr lang="en-US" dirty="0"/>
          </a:p>
          <a:p>
            <a:r>
              <a:rPr lang="en-US" sz="2000" b="1" dirty="0">
                <a:solidFill>
                  <a:srgbClr val="000099"/>
                </a:solidFill>
              </a:rPr>
              <a:t>Suggestion for Awards and Canvasing Committee: </a:t>
            </a:r>
          </a:p>
          <a:p>
            <a:pPr marL="285750" indent="-285750">
              <a:buFont typeface="Arial" panose="020B0604020202020204" pitchFamily="34" charset="0"/>
              <a:buChar char="•"/>
            </a:pPr>
            <a:r>
              <a:rPr lang="en-US" dirty="0"/>
              <a:t>How do we increase nominations and consequently awards for our industrial members (1/3 of our membership) that currently are awarded to mostly academics</a:t>
            </a:r>
          </a:p>
          <a:p>
            <a:pPr marL="742950" lvl="1" indent="-285750">
              <a:buFont typeface="Arial" panose="020B0604020202020204" pitchFamily="34" charset="0"/>
              <a:buChar char="•"/>
            </a:pPr>
            <a:r>
              <a:rPr lang="en-US" b="1" dirty="0"/>
              <a:t>Carl S. Marvel Award for Creative Polymer Chemistry </a:t>
            </a:r>
            <a:r>
              <a:rPr lang="en-US" b="0" i="0" dirty="0">
                <a:solidFill>
                  <a:srgbClr val="444444"/>
                </a:solidFill>
                <a:effectLst/>
                <a:latin typeface="-apple-system"/>
              </a:rPr>
              <a:t>for accomplishments and/or innovation of unusual merit in the field of basic or applied polymer science for a researcher under the age of 45.</a:t>
            </a:r>
            <a:endParaRPr lang="en-US" dirty="0"/>
          </a:p>
          <a:p>
            <a:pPr marL="742950" lvl="1" indent="-285750">
              <a:buFont typeface="Arial" panose="020B0604020202020204" pitchFamily="34" charset="0"/>
              <a:buChar char="•"/>
            </a:pPr>
            <a:r>
              <a:rPr lang="en-US" b="1" dirty="0"/>
              <a:t>Charles G. </a:t>
            </a:r>
            <a:r>
              <a:rPr lang="en-US" b="1" dirty="0" err="1"/>
              <a:t>Overberger</a:t>
            </a:r>
            <a:r>
              <a:rPr lang="en-US" b="1" dirty="0"/>
              <a:t> International Prize for Excellence in Polymer Research </a:t>
            </a:r>
            <a:r>
              <a:rPr lang="en-US" b="0" i="0" dirty="0">
                <a:solidFill>
                  <a:srgbClr val="444444"/>
                </a:solidFill>
                <a:effectLst/>
                <a:latin typeface="-apple-system"/>
              </a:rPr>
              <a:t>(cosponsored by the PMSE division of ACS) to recognize and encourage accomplishments of unusual metrics in the field of basic and applied polymer science.</a:t>
            </a:r>
            <a:endParaRPr lang="en-US" dirty="0"/>
          </a:p>
        </p:txBody>
      </p:sp>
    </p:spTree>
    <p:extLst>
      <p:ext uri="{BB962C8B-B14F-4D97-AF65-F5344CB8AC3E}">
        <p14:creationId xmlns:p14="http://schemas.microsoft.com/office/powerpoint/2010/main" val="2368319796"/>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Background pattern&#10;&#10;Description automatically generated">
            <a:extLst>
              <a:ext uri="{FF2B5EF4-FFF2-40B4-BE49-F238E27FC236}">
                <a16:creationId xmlns:a16="http://schemas.microsoft.com/office/drawing/2014/main" id="{34867058-ED6C-4B70-951C-D76A642690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859" y="5600401"/>
            <a:ext cx="809584" cy="1172572"/>
          </a:xfrm>
          <a:prstGeom prst="rect">
            <a:avLst/>
          </a:prstGeom>
        </p:spPr>
      </p:pic>
      <p:sp>
        <p:nvSpPr>
          <p:cNvPr id="3" name="TextBox 2">
            <a:extLst>
              <a:ext uri="{FF2B5EF4-FFF2-40B4-BE49-F238E27FC236}">
                <a16:creationId xmlns:a16="http://schemas.microsoft.com/office/drawing/2014/main" id="{43CF495C-8314-4EDE-933E-F080717242F2}"/>
              </a:ext>
            </a:extLst>
          </p:cNvPr>
          <p:cNvSpPr txBox="1"/>
          <p:nvPr/>
        </p:nvSpPr>
        <p:spPr>
          <a:xfrm>
            <a:off x="408161" y="6487483"/>
            <a:ext cx="5687839" cy="369332"/>
          </a:xfrm>
          <a:prstGeom prst="rect">
            <a:avLst/>
          </a:prstGeom>
          <a:noFill/>
        </p:spPr>
        <p:txBody>
          <a:bodyPr wrap="none" rtlCol="0">
            <a:spAutoFit/>
          </a:bodyPr>
          <a:lstStyle/>
          <a:p>
            <a:r>
              <a:rPr lang="en-US" b="1" dirty="0">
                <a:solidFill>
                  <a:srgbClr val="000099"/>
                </a:solidFill>
              </a:rPr>
              <a:t>American Chemical Society Division of Polymer Chemistry</a:t>
            </a:r>
          </a:p>
        </p:txBody>
      </p:sp>
      <p:cxnSp>
        <p:nvCxnSpPr>
          <p:cNvPr id="4" name="Straight Connector 3">
            <a:extLst>
              <a:ext uri="{FF2B5EF4-FFF2-40B4-BE49-F238E27FC236}">
                <a16:creationId xmlns:a16="http://schemas.microsoft.com/office/drawing/2014/main" id="{051EFF0A-E8FF-4C79-BBFD-9D266E588597}"/>
              </a:ext>
            </a:extLst>
          </p:cNvPr>
          <p:cNvCxnSpPr>
            <a:cxnSpLocks/>
          </p:cNvCxnSpPr>
          <p:nvPr/>
        </p:nvCxnSpPr>
        <p:spPr>
          <a:xfrm>
            <a:off x="503651" y="6487483"/>
            <a:ext cx="11500507"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A555DF89-5A0B-4A84-AAF8-3749A7094ED9}"/>
              </a:ext>
            </a:extLst>
          </p:cNvPr>
          <p:cNvPicPr>
            <a:picLocks noChangeAspect="1"/>
          </p:cNvPicPr>
          <p:nvPr/>
        </p:nvPicPr>
        <p:blipFill rotWithShape="1">
          <a:blip r:embed="rId3"/>
          <a:srcRect l="4862" b="29993"/>
          <a:stretch/>
        </p:blipFill>
        <p:spPr>
          <a:xfrm>
            <a:off x="10363403" y="6059492"/>
            <a:ext cx="1828597" cy="734747"/>
          </a:xfrm>
          <a:prstGeom prst="rect">
            <a:avLst/>
          </a:prstGeom>
        </p:spPr>
      </p:pic>
      <p:sp>
        <p:nvSpPr>
          <p:cNvPr id="6" name="Title 1">
            <a:extLst>
              <a:ext uri="{FF2B5EF4-FFF2-40B4-BE49-F238E27FC236}">
                <a16:creationId xmlns:a16="http://schemas.microsoft.com/office/drawing/2014/main" id="{19E86557-5E0A-4825-8B39-F0B8913D8CD5}"/>
              </a:ext>
            </a:extLst>
          </p:cNvPr>
          <p:cNvSpPr txBox="1">
            <a:spLocks/>
          </p:cNvSpPr>
          <p:nvPr/>
        </p:nvSpPr>
        <p:spPr>
          <a:xfrm>
            <a:off x="844104" y="1"/>
            <a:ext cx="10515600" cy="7299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solidFill>
                  <a:srgbClr val="000099"/>
                </a:solidFill>
                <a:latin typeface="72 Black" panose="020B0A04030603020204" pitchFamily="34" charset="0"/>
                <a:cs typeface="72 Black" panose="020B0A04030603020204" pitchFamily="34" charset="0"/>
              </a:rPr>
              <a:t>Poster Awards</a:t>
            </a:r>
          </a:p>
        </p:txBody>
      </p:sp>
      <p:cxnSp>
        <p:nvCxnSpPr>
          <p:cNvPr id="7" name="Straight Connector 6">
            <a:extLst>
              <a:ext uri="{FF2B5EF4-FFF2-40B4-BE49-F238E27FC236}">
                <a16:creationId xmlns:a16="http://schemas.microsoft.com/office/drawing/2014/main" id="{CA818A9E-E807-4373-9F9B-E8DA6EB2F9C2}"/>
              </a:ext>
            </a:extLst>
          </p:cNvPr>
          <p:cNvCxnSpPr>
            <a:cxnSpLocks/>
          </p:cNvCxnSpPr>
          <p:nvPr/>
        </p:nvCxnSpPr>
        <p:spPr>
          <a:xfrm>
            <a:off x="243840" y="609600"/>
            <a:ext cx="11704320"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pic>
        <p:nvPicPr>
          <p:cNvPr id="9" name="Picture 14" descr="C:\Users\KM\AppData\Local\Microsoft\Windows\Temporary Internet Files\Content.IE5\KJ6EIGHS\MC900433886[1].png">
            <a:extLst>
              <a:ext uri="{FF2B5EF4-FFF2-40B4-BE49-F238E27FC236}">
                <a16:creationId xmlns:a16="http://schemas.microsoft.com/office/drawing/2014/main" id="{8F67A308-C4FF-418F-B4DC-5D0E25FA11D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12538" y="5604"/>
            <a:ext cx="866128" cy="866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E1F8B0A0-4DBD-4A2B-91D5-645B8A33023F}"/>
              </a:ext>
            </a:extLst>
          </p:cNvPr>
          <p:cNvSpPr txBox="1"/>
          <p:nvPr/>
        </p:nvSpPr>
        <p:spPr>
          <a:xfrm>
            <a:off x="408161" y="1035018"/>
            <a:ext cx="6096000" cy="1200329"/>
          </a:xfrm>
          <a:prstGeom prst="rect">
            <a:avLst/>
          </a:prstGeom>
          <a:noFill/>
        </p:spPr>
        <p:txBody>
          <a:bodyPr wrap="square">
            <a:spAutoFit/>
          </a:bodyPr>
          <a:lstStyle/>
          <a:p>
            <a:r>
              <a:rPr lang="en-US" sz="2400" b="1" dirty="0">
                <a:solidFill>
                  <a:srgbClr val="000099"/>
                </a:solidFill>
              </a:rPr>
              <a:t>New Coordinators: </a:t>
            </a:r>
          </a:p>
          <a:p>
            <a:pPr marL="800100" lvl="1" indent="-342900">
              <a:buFont typeface="Arial" panose="020B0604020202020204" pitchFamily="34" charset="0"/>
              <a:buChar char="•"/>
            </a:pPr>
            <a:r>
              <a:rPr lang="en-US" sz="2400" dirty="0" err="1"/>
              <a:t>Piril</a:t>
            </a:r>
            <a:r>
              <a:rPr lang="en-US" sz="2400" dirty="0"/>
              <a:t> Ertem (</a:t>
            </a:r>
            <a:r>
              <a:rPr lang="en-US" sz="2400" dirty="0" err="1"/>
              <a:t>Surmodics</a:t>
            </a:r>
            <a:r>
              <a:rPr lang="en-US" sz="2400" dirty="0"/>
              <a:t>)</a:t>
            </a:r>
          </a:p>
          <a:p>
            <a:pPr marL="800100" lvl="1" indent="-342900">
              <a:buFont typeface="Arial" panose="020B0604020202020204" pitchFamily="34" charset="0"/>
              <a:buChar char="•"/>
            </a:pPr>
            <a:r>
              <a:rPr lang="en-US" sz="2400" dirty="0" err="1"/>
              <a:t>Xiangyi</a:t>
            </a:r>
            <a:r>
              <a:rPr lang="en-US" sz="2400" dirty="0"/>
              <a:t> Zhang (Dow)</a:t>
            </a:r>
          </a:p>
        </p:txBody>
      </p:sp>
      <p:sp>
        <p:nvSpPr>
          <p:cNvPr id="10" name="TextBox 9">
            <a:extLst>
              <a:ext uri="{FF2B5EF4-FFF2-40B4-BE49-F238E27FC236}">
                <a16:creationId xmlns:a16="http://schemas.microsoft.com/office/drawing/2014/main" id="{3DF97689-3C24-44DD-80E1-5EEF84E362DC}"/>
              </a:ext>
            </a:extLst>
          </p:cNvPr>
          <p:cNvSpPr txBox="1"/>
          <p:nvPr/>
        </p:nvSpPr>
        <p:spPr>
          <a:xfrm>
            <a:off x="503650" y="2619595"/>
            <a:ext cx="8564149" cy="1938992"/>
          </a:xfrm>
          <a:prstGeom prst="rect">
            <a:avLst/>
          </a:prstGeom>
          <a:noFill/>
        </p:spPr>
        <p:txBody>
          <a:bodyPr wrap="square">
            <a:spAutoFit/>
          </a:bodyPr>
          <a:lstStyle/>
          <a:p>
            <a:r>
              <a:rPr lang="en-US" sz="2400" b="1" dirty="0">
                <a:solidFill>
                  <a:srgbClr val="000099"/>
                </a:solidFill>
              </a:rPr>
              <a:t>Ideas to boost Poster Awards visibility:  </a:t>
            </a:r>
          </a:p>
          <a:p>
            <a:pPr marL="800100" lvl="1" indent="-342900">
              <a:buFont typeface="Arial" panose="020B0604020202020204" pitchFamily="34" charset="0"/>
              <a:buChar char="•"/>
            </a:pPr>
            <a:r>
              <a:rPr lang="en-US" sz="2400" dirty="0"/>
              <a:t>Virtual + On-site Posters</a:t>
            </a:r>
          </a:p>
          <a:p>
            <a:pPr marL="800100" lvl="1" indent="-342900">
              <a:buFont typeface="Arial" panose="020B0604020202020204" pitchFamily="34" charset="0"/>
              <a:buChar char="•"/>
            </a:pPr>
            <a:r>
              <a:rPr lang="en-US" sz="2400" dirty="0"/>
              <a:t>Publicize the application deadline</a:t>
            </a:r>
          </a:p>
          <a:p>
            <a:pPr marL="800100" lvl="1" indent="-342900">
              <a:buFont typeface="Arial" panose="020B0604020202020204" pitchFamily="34" charset="0"/>
              <a:buChar char="•"/>
            </a:pPr>
            <a:r>
              <a:rPr lang="en-US" sz="2400" dirty="0"/>
              <a:t>Develop strategy to increase the visibility of the awards</a:t>
            </a:r>
          </a:p>
          <a:p>
            <a:pPr marL="800100" lvl="1"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891895598"/>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7" name="Rectangle 2"/>
          <p:cNvSpPr>
            <a:spLocks noChangeArrowheads="1"/>
          </p:cNvSpPr>
          <p:nvPr/>
        </p:nvSpPr>
        <p:spPr bwMode="auto">
          <a:xfrm>
            <a:off x="533400" y="1038211"/>
            <a:ext cx="5394960" cy="4480560"/>
          </a:xfrm>
          <a:prstGeom prst="rect">
            <a:avLst/>
          </a:prstGeom>
          <a:ln>
            <a:solidFill>
              <a:srgbClr val="000099"/>
            </a:solidFill>
          </a:ln>
        </p:spPr>
        <p:style>
          <a:lnRef idx="2">
            <a:schemeClr val="accent1"/>
          </a:lnRef>
          <a:fillRef idx="1">
            <a:schemeClr val="lt1"/>
          </a:fillRef>
          <a:effectRef idx="0">
            <a:schemeClr val="accent1"/>
          </a:effectRef>
          <a:fontRef idx="minor">
            <a:schemeClr val="dk1"/>
          </a:fontRef>
        </p:style>
        <p:txBody>
          <a:bodyPr wrap="square">
            <a:spAutoFit/>
          </a:bodyPr>
          <a:lstStyle>
            <a:lvl1pPr>
              <a:spcBef>
                <a:spcPts val="1000"/>
              </a:spcBef>
              <a:buClr>
                <a:schemeClr val="accent1"/>
              </a:buClr>
              <a:buSzPct val="80000"/>
              <a:buFont typeface="Wingdings 3" panose="05040102010807070707" pitchFamily="18" charset="2"/>
              <a:buChar char=""/>
              <a:tabLst>
                <a:tab pos="341313" algn="l"/>
              </a:tabLst>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tabLst>
                <a:tab pos="341313" algn="l"/>
              </a:tabLst>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tabLst>
                <a:tab pos="341313" algn="l"/>
              </a:tabLst>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tabLst>
                <a:tab pos="341313" algn="l"/>
              </a:tabLst>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tabLst>
                <a:tab pos="341313" algn="l"/>
              </a:tabLst>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tabLst>
                <a:tab pos="341313" algn="l"/>
              </a:tabLst>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tabLst>
                <a:tab pos="341313" algn="l"/>
              </a:tabLst>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tabLst>
                <a:tab pos="341313" algn="l"/>
              </a:tabLst>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tabLst>
                <a:tab pos="341313" algn="l"/>
              </a:tabLst>
              <a:defRPr sz="1200">
                <a:solidFill>
                  <a:srgbClr val="404040"/>
                </a:solidFill>
                <a:latin typeface="Trebuchet MS" panose="020B0603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341313" algn="l"/>
              </a:tabLst>
              <a:defRPr/>
            </a:pPr>
            <a:r>
              <a:rPr kumimoji="0" lang="en-US" altLang="en-US" b="1" i="0" u="sng" strike="noStrike" kern="1200" cap="none" spc="0" normalizeH="0" baseline="0" noProof="0" dirty="0">
                <a:ln>
                  <a:noFill/>
                </a:ln>
                <a:solidFill>
                  <a:srgbClr val="000099"/>
                </a:solidFill>
                <a:effectLst/>
                <a:uLnTx/>
                <a:uFillTx/>
                <a:latin typeface="+mn-lt"/>
                <a:ea typeface="+mn-ea"/>
                <a:cs typeface="+mn-cs"/>
              </a:rPr>
              <a:t>Paul J. Flory Education Award</a:t>
            </a:r>
            <a:endParaRPr kumimoji="0" lang="en-US" altLang="en-US" b="1" i="0" u="none" strike="noStrike" kern="1200" cap="none" spc="0" normalizeH="0" baseline="0" noProof="0" dirty="0">
              <a:ln>
                <a:noFill/>
              </a:ln>
              <a:solidFill>
                <a:srgbClr val="000099"/>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tab pos="341313" algn="l"/>
              </a:tabLst>
              <a:defRPr/>
            </a:pPr>
            <a:r>
              <a:rPr kumimoji="0" lang="en-US" altLang="en-US" b="0" i="1" u="none" strike="noStrike" kern="1200" cap="none" spc="0" normalizeH="0" baseline="0" noProof="0" dirty="0">
                <a:ln>
                  <a:noFill/>
                </a:ln>
                <a:solidFill>
                  <a:srgbClr val="000000"/>
                </a:solidFill>
                <a:effectLst/>
                <a:uLnTx/>
                <a:uFillTx/>
                <a:latin typeface="+mn-lt"/>
                <a:ea typeface="+mn-ea"/>
                <a:cs typeface="+mn-cs"/>
              </a:rPr>
              <a:t>	- </a:t>
            </a:r>
            <a:r>
              <a:rPr kumimoji="0" lang="en-US" altLang="en-US" b="1" i="1" u="none" strike="noStrike" kern="1200" cap="none" spc="0" normalizeH="0" baseline="0" noProof="0" dirty="0">
                <a:ln>
                  <a:noFill/>
                </a:ln>
                <a:solidFill>
                  <a:srgbClr val="000000"/>
                </a:solidFill>
                <a:effectLst/>
                <a:uLnTx/>
                <a:uFillTx/>
                <a:latin typeface="+mn-lt"/>
                <a:ea typeface="+mn-ea"/>
                <a:cs typeface="+mn-cs"/>
              </a:rPr>
              <a:t>Timothy Long</a:t>
            </a:r>
            <a:r>
              <a:rPr kumimoji="0" lang="en-US" altLang="en-US" b="0" i="1" u="none" strike="noStrike" kern="1200" cap="none" spc="0" normalizeH="0" baseline="0" noProof="0" dirty="0">
                <a:ln>
                  <a:noFill/>
                </a:ln>
                <a:solidFill>
                  <a:srgbClr val="000000"/>
                </a:solidFill>
                <a:effectLst/>
                <a:uLnTx/>
                <a:uFillTx/>
                <a:latin typeface="+mn-lt"/>
                <a:ea typeface="+mn-ea"/>
                <a:cs typeface="+mn-cs"/>
              </a:rPr>
              <a:t>, Arizona State University</a:t>
            </a:r>
            <a:endParaRPr kumimoji="0" lang="en-US" b="0" i="1"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endParaRPr kumimoji="0" lang="en-US" b="0" i="1"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r>
              <a:rPr kumimoji="0" lang="en-US" b="1" i="0" u="none" strike="noStrike" kern="1200" cap="none" spc="0" normalizeH="0" baseline="0" noProof="0" dirty="0">
                <a:ln>
                  <a:noFill/>
                </a:ln>
                <a:solidFill>
                  <a:srgbClr val="000099"/>
                </a:solidFill>
                <a:effectLst/>
                <a:uLnTx/>
                <a:uFillTx/>
                <a:latin typeface="+mn-lt"/>
                <a:ea typeface="+mn-ea"/>
                <a:cs typeface="+mn-cs"/>
              </a:rPr>
              <a:t>POLY Fellows</a:t>
            </a:r>
            <a:endParaRPr kumimoji="0" lang="en-US" b="0" i="1" u="none" strike="noStrike" kern="1200" cap="none" spc="0" normalizeH="0" baseline="0" noProof="0" dirty="0">
              <a:ln>
                <a:noFill/>
              </a:ln>
              <a:solidFill>
                <a:srgbClr val="000099"/>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r>
              <a:rPr kumimoji="0" lang="en-US" altLang="en-US" b="0" i="0" u="none" strike="noStrike" kern="1200" cap="none" spc="0" normalizeH="0" baseline="0" noProof="0" dirty="0">
                <a:ln>
                  <a:noFill/>
                </a:ln>
                <a:solidFill>
                  <a:srgbClr val="000000"/>
                </a:solidFill>
                <a:effectLst/>
                <a:uLnTx/>
                <a:uFillTx/>
                <a:latin typeface="+mn-lt"/>
                <a:ea typeface="+mn-ea"/>
                <a:cs typeface="+mn-cs"/>
              </a:rPr>
              <a:t>	</a:t>
            </a:r>
            <a:r>
              <a:rPr kumimoji="0" lang="en-US" altLang="en-US" b="0" i="1" u="none" strike="noStrike" kern="1200" cap="none" spc="0" normalizeH="0" baseline="0" noProof="0" dirty="0">
                <a:ln>
                  <a:noFill/>
                </a:ln>
                <a:solidFill>
                  <a:srgbClr val="000000"/>
                </a:solidFill>
                <a:effectLst/>
                <a:uLnTx/>
                <a:uFillTx/>
                <a:latin typeface="+mn-lt"/>
                <a:ea typeface="+mn-ea"/>
                <a:cs typeface="+mn-cs"/>
              </a:rPr>
              <a:t>- Inducted: </a:t>
            </a:r>
            <a:r>
              <a:rPr kumimoji="0" lang="en-US" altLang="en-US" b="1" i="1" u="none" strike="noStrike" kern="1200" cap="none" spc="0" normalizeH="0" baseline="0" noProof="0" dirty="0">
                <a:ln>
                  <a:noFill/>
                </a:ln>
                <a:solidFill>
                  <a:srgbClr val="000000"/>
                </a:solidFill>
                <a:effectLst/>
                <a:uLnTx/>
                <a:uFillTx/>
                <a:latin typeface="+mn-lt"/>
                <a:ea typeface="+mn-ea"/>
                <a:cs typeface="+mn-cs"/>
              </a:rPr>
              <a:t>Kristi Anseth, Richard Hoogenboom, Hayley Brown, and Victoria Piunova</a:t>
            </a: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r>
              <a:rPr kumimoji="0" lang="en-US" altLang="en-US" b="0" i="1" u="none" strike="noStrike" kern="1200" cap="none" spc="0" normalizeH="0" baseline="0" noProof="0" dirty="0">
                <a:ln>
                  <a:noFill/>
                </a:ln>
                <a:solidFill>
                  <a:srgbClr val="000000"/>
                </a:solidFill>
                <a:effectLst/>
                <a:uLnTx/>
                <a:uFillTx/>
                <a:latin typeface="+mn-lt"/>
                <a:ea typeface="+mn-ea"/>
                <a:cs typeface="+mn-cs"/>
              </a:rPr>
              <a:t>	- Selected: </a:t>
            </a:r>
            <a:r>
              <a:rPr kumimoji="0" lang="en-US" b="0" i="1" u="none" strike="noStrike" kern="1200" cap="none" spc="0" normalizeH="0" baseline="0" noProof="0" dirty="0">
                <a:ln>
                  <a:noFill/>
                </a:ln>
                <a:solidFill>
                  <a:srgbClr val="000000"/>
                </a:solidFill>
                <a:effectLst/>
                <a:uLnTx/>
                <a:uFillTx/>
                <a:latin typeface="+mn-lt"/>
                <a:ea typeface="+mn-ea"/>
                <a:cs typeface="+mn-cs"/>
              </a:rPr>
              <a:t>will be decided post </a:t>
            </a:r>
            <a:r>
              <a:rPr kumimoji="0" lang="en-US" b="0" i="1" u="none" strike="noStrike" kern="1200" cap="none" spc="0" normalizeH="0" baseline="0" noProof="0" dirty="0" err="1">
                <a:ln>
                  <a:noFill/>
                </a:ln>
                <a:solidFill>
                  <a:srgbClr val="000000"/>
                </a:solidFill>
                <a:effectLst/>
                <a:uLnTx/>
                <a:uFillTx/>
                <a:latin typeface="+mn-lt"/>
                <a:ea typeface="+mn-ea"/>
                <a:cs typeface="+mn-cs"/>
              </a:rPr>
              <a:t>ExComm</a:t>
            </a:r>
            <a:r>
              <a:rPr kumimoji="0" lang="en-US" b="0" i="1" u="none" strike="noStrike" kern="1200" cap="none" spc="0" normalizeH="0" baseline="0" noProof="0" dirty="0">
                <a:ln>
                  <a:noFill/>
                </a:ln>
                <a:solidFill>
                  <a:srgbClr val="000000"/>
                </a:solidFill>
                <a:effectLst/>
                <a:uLnTx/>
                <a:uFillTx/>
                <a:latin typeface="+mn-lt"/>
                <a:ea typeface="+mn-ea"/>
                <a:cs typeface="+mn-cs"/>
              </a:rPr>
              <a:t> Mtg.</a:t>
            </a:r>
            <a:endParaRPr kumimoji="0" lang="en-US" altLang="en-US" b="0" i="1"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endParaRPr kumimoji="0" lang="en-US" altLang="en-US" b="0" i="0" u="none" strike="noStrike" kern="1200" cap="none" spc="0" normalizeH="0" baseline="0" noProof="0" dirty="0">
              <a:ln>
                <a:noFill/>
              </a:ln>
              <a:solidFill>
                <a:srgbClr val="000099"/>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tab pos="341313" algn="l"/>
              </a:tabLst>
              <a:defRPr/>
            </a:pPr>
            <a:r>
              <a:rPr kumimoji="0" lang="en-US" altLang="en-US" b="1" i="0" u="sng" strike="noStrike" kern="1200" cap="none" spc="0" normalizeH="0" baseline="0" noProof="0" dirty="0">
                <a:ln>
                  <a:noFill/>
                </a:ln>
                <a:solidFill>
                  <a:srgbClr val="000099"/>
                </a:solidFill>
                <a:effectLst/>
                <a:uLnTx/>
                <a:uFillTx/>
                <a:latin typeface="+mn-lt"/>
                <a:ea typeface="+mn-ea"/>
                <a:cs typeface="+mn-cs"/>
              </a:rPr>
              <a:t>POLY/PMSE Plenary Speaker </a:t>
            </a:r>
            <a:endParaRPr kumimoji="0" lang="en-US" altLang="en-US" b="1" i="0" u="none" strike="noStrike" kern="1200" cap="none" spc="0" normalizeH="0" baseline="0" noProof="0" dirty="0">
              <a:ln>
                <a:noFill/>
              </a:ln>
              <a:solidFill>
                <a:srgbClr val="000099"/>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tab pos="341313" algn="l"/>
              </a:tabLst>
              <a:defRPr/>
            </a:pPr>
            <a:r>
              <a:rPr kumimoji="0" lang="en-US" altLang="en-US" b="1" i="0" u="none" strike="noStrike" kern="1200" cap="none" spc="0" normalizeH="0" baseline="0" noProof="0" dirty="0">
                <a:ln>
                  <a:noFill/>
                </a:ln>
                <a:solidFill>
                  <a:srgbClr val="000000"/>
                </a:solidFill>
                <a:effectLst/>
                <a:uLnTx/>
                <a:uFillTx/>
                <a:latin typeface="+mn-lt"/>
                <a:ea typeface="+mn-ea"/>
                <a:cs typeface="+mn-cs"/>
              </a:rPr>
              <a:t>	</a:t>
            </a:r>
            <a:r>
              <a:rPr kumimoji="0" lang="en-US" altLang="en-US" b="0" i="0" u="none" strike="noStrike" kern="1200" cap="none" spc="0" normalizeH="0" baseline="0" noProof="0" dirty="0">
                <a:ln>
                  <a:noFill/>
                </a:ln>
                <a:solidFill>
                  <a:srgbClr val="000000"/>
                </a:solidFill>
                <a:effectLst/>
                <a:uLnTx/>
                <a:uFillTx/>
                <a:latin typeface="+mn-lt"/>
                <a:ea typeface="+mn-ea"/>
                <a:cs typeface="+mn-cs"/>
              </a:rPr>
              <a:t>- </a:t>
            </a:r>
            <a:r>
              <a:rPr kumimoji="0" lang="en-US" b="1" i="0" u="none" strike="noStrike" kern="1200" cap="none" spc="0" normalizeH="0" baseline="0" noProof="0" dirty="0">
                <a:ln>
                  <a:noFill/>
                </a:ln>
                <a:solidFill>
                  <a:srgbClr val="404040"/>
                </a:solidFill>
                <a:effectLst/>
                <a:uLnTx/>
                <a:uFillTx/>
                <a:latin typeface="+mn-lt"/>
                <a:ea typeface="+mn-ea"/>
                <a:cs typeface="+mn-cs"/>
              </a:rPr>
              <a:t>Karen Winey </a:t>
            </a:r>
            <a:r>
              <a:rPr kumimoji="0" lang="en-US" b="0" i="0" u="none" strike="noStrike" kern="1200" cap="none" spc="0" normalizeH="0" baseline="0" noProof="0" dirty="0">
                <a:ln>
                  <a:noFill/>
                </a:ln>
                <a:solidFill>
                  <a:srgbClr val="404040"/>
                </a:solidFill>
                <a:effectLst/>
                <a:uLnTx/>
                <a:uFillTx/>
                <a:latin typeface="+mn-lt"/>
                <a:ea typeface="+mn-ea"/>
                <a:cs typeface="+mn-cs"/>
              </a:rPr>
              <a:t>(</a:t>
            </a:r>
            <a:r>
              <a:rPr kumimoji="0" lang="en-US" altLang="en-US" b="0" i="1" u="none" strike="noStrike" kern="1200" cap="none" spc="0" normalizeH="0" baseline="0" noProof="0" dirty="0">
                <a:ln>
                  <a:noFill/>
                </a:ln>
                <a:solidFill>
                  <a:srgbClr val="000000"/>
                </a:solidFill>
                <a:effectLst/>
                <a:uLnTx/>
                <a:uFillTx/>
                <a:latin typeface="+mn-lt"/>
                <a:ea typeface="+mn-ea"/>
                <a:cs typeface="+mn-cs"/>
              </a:rPr>
              <a:t>PMSE Lead)</a:t>
            </a:r>
          </a:p>
          <a:p>
            <a:pPr marL="0" marR="0" lvl="0" indent="0" algn="l" defTabSz="914400" rtl="0" eaLnBrk="0" fontAlgn="base" latinLnBrk="0" hangingPunct="0">
              <a:lnSpc>
                <a:spcPct val="100000"/>
              </a:lnSpc>
              <a:spcBef>
                <a:spcPct val="0"/>
              </a:spcBef>
              <a:spcAft>
                <a:spcPct val="0"/>
              </a:spcAft>
              <a:buClrTx/>
              <a:buSzTx/>
              <a:buFontTx/>
              <a:buNone/>
              <a:tabLst>
                <a:tab pos="341313" algn="l"/>
              </a:tabLst>
              <a:defRPr/>
            </a:pPr>
            <a:endParaRPr kumimoji="0" lang="en-US" altLang="en-US" b="0" i="1"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r>
              <a:rPr kumimoji="0" lang="en-US" altLang="en-US" b="1" i="0" u="none" strike="noStrike" kern="1200" cap="none" spc="0" normalizeH="0" baseline="0" noProof="0" dirty="0">
                <a:ln>
                  <a:noFill/>
                </a:ln>
                <a:solidFill>
                  <a:srgbClr val="000099"/>
                </a:solidFill>
                <a:effectLst/>
                <a:uLnTx/>
                <a:uFillTx/>
                <a:latin typeface="+mn-lt"/>
                <a:ea typeface="+mn-ea"/>
                <a:cs typeface="+mn-cs"/>
              </a:rPr>
              <a:t>Distinguished/Special Service Awards</a:t>
            </a: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r>
              <a:rPr kumimoji="0" lang="en-US" altLang="en-US" b="0" i="1" u="none" strike="noStrike" kern="1200" cap="none" spc="0" normalizeH="0" baseline="0" noProof="0" dirty="0">
                <a:ln>
                  <a:noFill/>
                </a:ln>
                <a:solidFill>
                  <a:srgbClr val="000000"/>
                </a:solidFill>
                <a:effectLst/>
                <a:uLnTx/>
                <a:uFillTx/>
                <a:latin typeface="+mn-lt"/>
                <a:ea typeface="+mn-ea"/>
                <a:cs typeface="+mn-cs"/>
              </a:rPr>
              <a:t>	- TBD</a:t>
            </a: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endParaRPr kumimoji="0" lang="en-US" altLang="en-US" b="0" i="1"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r>
              <a:rPr kumimoji="0" lang="en-US" altLang="en-US" b="1" i="0" u="none" strike="noStrike" kern="1200" cap="none" spc="0" normalizeH="0" baseline="0" noProof="0" dirty="0">
                <a:ln>
                  <a:noFill/>
                </a:ln>
                <a:solidFill>
                  <a:srgbClr val="000099"/>
                </a:solidFill>
                <a:effectLst/>
                <a:uLnTx/>
                <a:uFillTx/>
                <a:latin typeface="+mn-lt"/>
                <a:ea typeface="+mn-ea"/>
                <a:cs typeface="+mn-cs"/>
              </a:rPr>
              <a:t>Past Chair Recognition</a:t>
            </a: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r>
              <a:rPr kumimoji="0" lang="en-US" altLang="en-US" b="0" i="1" u="none" strike="noStrike" kern="1200" cap="none" spc="0" normalizeH="0" baseline="0" noProof="0" dirty="0">
                <a:ln>
                  <a:noFill/>
                </a:ln>
                <a:solidFill>
                  <a:srgbClr val="000000"/>
                </a:solidFill>
                <a:effectLst/>
                <a:uLnTx/>
                <a:uFillTx/>
                <a:latin typeface="+mn-lt"/>
                <a:ea typeface="+mn-ea"/>
                <a:cs typeface="+mn-cs"/>
              </a:rPr>
              <a:t>	- </a:t>
            </a:r>
            <a:r>
              <a:rPr kumimoji="0" lang="en-US" altLang="en-US" b="1" i="1" u="none" strike="noStrike" kern="1200" cap="none" spc="0" normalizeH="0" baseline="0" noProof="0" dirty="0">
                <a:ln>
                  <a:noFill/>
                </a:ln>
                <a:solidFill>
                  <a:srgbClr val="000000"/>
                </a:solidFill>
                <a:effectLst/>
                <a:uLnTx/>
                <a:uFillTx/>
                <a:latin typeface="+mn-lt"/>
                <a:ea typeface="+mn-ea"/>
                <a:cs typeface="+mn-cs"/>
              </a:rPr>
              <a:t>Andrea Kasko</a:t>
            </a:r>
            <a:r>
              <a:rPr kumimoji="0" lang="en-US" altLang="en-US" b="0" i="1" u="none" strike="noStrike" kern="1200" cap="none" spc="0" normalizeH="0" baseline="0" noProof="0" dirty="0">
                <a:ln>
                  <a:noFill/>
                </a:ln>
                <a:solidFill>
                  <a:srgbClr val="000000"/>
                </a:solidFill>
                <a:effectLst/>
                <a:uLnTx/>
                <a:uFillTx/>
                <a:latin typeface="+mn-lt"/>
                <a:ea typeface="+mn-ea"/>
                <a:cs typeface="+mn-cs"/>
              </a:rPr>
              <a:t>, UCLA</a:t>
            </a:r>
          </a:p>
        </p:txBody>
      </p:sp>
      <p:sp>
        <p:nvSpPr>
          <p:cNvPr id="5" name="Rectangle 4"/>
          <p:cNvSpPr/>
          <p:nvPr/>
        </p:nvSpPr>
        <p:spPr>
          <a:xfrm>
            <a:off x="4786391" y="603280"/>
            <a:ext cx="6147535" cy="33855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1" i="1" u="none" strike="noStrike" kern="1200" cap="none" spc="0" normalizeH="0" baseline="0" noProof="0" dirty="0">
                <a:ln w="6600">
                  <a:noFill/>
                  <a:prstDash val="solid"/>
                </a:ln>
                <a:solidFill>
                  <a:srgbClr val="0070C0"/>
                </a:solidFill>
                <a:effectLst/>
                <a:uLnTx/>
                <a:uFillTx/>
                <a:latin typeface="Arial" panose="020B0604020202020204" pitchFamily="34" charset="0"/>
                <a:ea typeface="+mn-ea"/>
                <a:cs typeface="Arial" panose="020B0604020202020204" pitchFamily="34" charset="0"/>
              </a:rPr>
              <a:t>All underlined titles have a symposium during this meeting</a:t>
            </a:r>
          </a:p>
        </p:txBody>
      </p:sp>
      <p:sp>
        <p:nvSpPr>
          <p:cNvPr id="8" name="Rectangle 2"/>
          <p:cNvSpPr>
            <a:spLocks noChangeArrowheads="1"/>
          </p:cNvSpPr>
          <p:nvPr/>
        </p:nvSpPr>
        <p:spPr bwMode="auto">
          <a:xfrm>
            <a:off x="6095999" y="1038211"/>
            <a:ext cx="5394960" cy="4480560"/>
          </a:xfrm>
          <a:prstGeom prst="rect">
            <a:avLst/>
          </a:prstGeom>
          <a:ln>
            <a:solidFill>
              <a:srgbClr val="000099"/>
            </a:solidFill>
          </a:ln>
        </p:spPr>
        <p:style>
          <a:lnRef idx="2">
            <a:schemeClr val="accent1"/>
          </a:lnRef>
          <a:fillRef idx="1">
            <a:schemeClr val="lt1"/>
          </a:fillRef>
          <a:effectRef idx="0">
            <a:schemeClr val="accent1"/>
          </a:effectRef>
          <a:fontRef idx="minor">
            <a:schemeClr val="dk1"/>
          </a:fontRef>
        </p:style>
        <p:txBody>
          <a:bodyPr wrap="square">
            <a:spAutoFit/>
          </a:bodyPr>
          <a:lstStyle>
            <a:lvl1pPr>
              <a:spcBef>
                <a:spcPts val="1000"/>
              </a:spcBef>
              <a:buClr>
                <a:schemeClr val="accent1"/>
              </a:buClr>
              <a:buSzPct val="80000"/>
              <a:buFont typeface="Wingdings 3" panose="05040102010807070707" pitchFamily="18" charset="2"/>
              <a:buChar char=""/>
              <a:tabLst>
                <a:tab pos="341313" algn="l"/>
              </a:tabLst>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tabLst>
                <a:tab pos="341313" algn="l"/>
              </a:tabLst>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tabLst>
                <a:tab pos="341313" algn="l"/>
              </a:tabLst>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tabLst>
                <a:tab pos="341313" algn="l"/>
              </a:tabLst>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tabLst>
                <a:tab pos="341313" algn="l"/>
              </a:tabLst>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tabLst>
                <a:tab pos="341313" algn="l"/>
              </a:tabLst>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tabLst>
                <a:tab pos="341313" algn="l"/>
              </a:tabLst>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tabLst>
                <a:tab pos="341313" algn="l"/>
              </a:tabLst>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tabLst>
                <a:tab pos="341313" algn="l"/>
              </a:tabLst>
              <a:defRPr sz="1200">
                <a:solidFill>
                  <a:srgbClr val="404040"/>
                </a:solidFill>
                <a:latin typeface="Trebuchet MS" panose="020B0603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341313" algn="l"/>
              </a:tabLst>
              <a:defRPr/>
            </a:pPr>
            <a:r>
              <a:rPr kumimoji="0" lang="en-US" altLang="en-US" b="1" i="0" u="none" strike="noStrike" kern="1200" cap="none" spc="0" normalizeH="0" baseline="0" noProof="0" dirty="0">
                <a:ln>
                  <a:noFill/>
                </a:ln>
                <a:solidFill>
                  <a:srgbClr val="000099"/>
                </a:solidFill>
                <a:effectLst/>
                <a:uLnTx/>
                <a:uFillTx/>
                <a:latin typeface="+mn-lt"/>
                <a:ea typeface="+mn-ea"/>
                <a:cs typeface="+mn-cs"/>
              </a:rPr>
              <a:t>POLY Poster Awards (3) </a:t>
            </a:r>
          </a:p>
          <a:p>
            <a:pPr marL="0" marR="0" lvl="0" indent="0" algn="l" defTabSz="914400" rtl="0" eaLnBrk="0" fontAlgn="base" latinLnBrk="0" hangingPunct="0">
              <a:lnSpc>
                <a:spcPct val="100000"/>
              </a:lnSpc>
              <a:spcBef>
                <a:spcPct val="0"/>
              </a:spcBef>
              <a:spcAft>
                <a:spcPct val="0"/>
              </a:spcAft>
              <a:buClrTx/>
              <a:buSzTx/>
              <a:buFontTx/>
              <a:buNone/>
              <a:tabLst>
                <a:tab pos="341313" algn="l"/>
              </a:tabLst>
              <a:defRPr/>
            </a:pPr>
            <a:r>
              <a:rPr kumimoji="0" lang="en-US" altLang="en-US" b="0" i="1" u="none" strike="noStrike" kern="1200" cap="none" spc="0" normalizeH="0" baseline="0" noProof="0" dirty="0">
                <a:ln>
                  <a:noFill/>
                </a:ln>
                <a:solidFill>
                  <a:srgbClr val="000000"/>
                </a:solidFill>
                <a:effectLst/>
                <a:uLnTx/>
                <a:uFillTx/>
                <a:latin typeface="+mn-lt"/>
                <a:ea typeface="+mn-ea"/>
                <a:cs typeface="+mn-cs"/>
              </a:rPr>
              <a:t>	- Judged and presented on-site</a:t>
            </a:r>
          </a:p>
          <a:p>
            <a:pPr marL="0" marR="0" lvl="0" indent="0" algn="l" defTabSz="914400" rtl="0" eaLnBrk="0" fontAlgn="base" latinLnBrk="0" hangingPunct="0">
              <a:lnSpc>
                <a:spcPct val="100000"/>
              </a:lnSpc>
              <a:spcBef>
                <a:spcPct val="0"/>
              </a:spcBef>
              <a:spcAft>
                <a:spcPct val="0"/>
              </a:spcAft>
              <a:buClrTx/>
              <a:buSzTx/>
              <a:buFontTx/>
              <a:buNone/>
              <a:tabLst>
                <a:tab pos="341313" algn="l"/>
              </a:tabLst>
              <a:defRPr/>
            </a:pPr>
            <a:endParaRPr kumimoji="0" lang="en-US" altLang="en-US" b="0" i="1"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tab pos="341313" algn="l"/>
              </a:tabLst>
              <a:defRPr/>
            </a:pPr>
            <a:r>
              <a:rPr kumimoji="0" lang="en-US" altLang="en-US" b="1" i="0" u="none" strike="noStrike" kern="1200" cap="none" spc="0" normalizeH="0" baseline="0" noProof="0" dirty="0">
                <a:ln>
                  <a:noFill/>
                </a:ln>
                <a:solidFill>
                  <a:srgbClr val="000099"/>
                </a:solidFill>
                <a:effectLst/>
                <a:uLnTx/>
                <a:uFillTx/>
                <a:latin typeface="+mn-lt"/>
                <a:ea typeface="+mn-ea"/>
                <a:cs typeface="+mn-cs"/>
              </a:rPr>
              <a:t>Graduate Student Travel Awards (2)</a:t>
            </a:r>
          </a:p>
          <a:p>
            <a:pPr marL="0" marR="0" lvl="0" indent="0" algn="l" defTabSz="914400" rtl="0" eaLnBrk="0" fontAlgn="base" latinLnBrk="0" hangingPunct="0">
              <a:lnSpc>
                <a:spcPct val="100000"/>
              </a:lnSpc>
              <a:spcBef>
                <a:spcPct val="0"/>
              </a:spcBef>
              <a:spcAft>
                <a:spcPct val="0"/>
              </a:spcAft>
              <a:buClrTx/>
              <a:buSzTx/>
              <a:buFontTx/>
              <a:buNone/>
              <a:tabLst>
                <a:tab pos="341313" algn="l"/>
              </a:tabLst>
              <a:defRPr/>
            </a:pPr>
            <a:r>
              <a:rPr kumimoji="0" lang="en-US" altLang="en-US" b="0" i="1" u="none" strike="noStrike" kern="1200" cap="none" spc="0" normalizeH="0" baseline="0" noProof="0" dirty="0">
                <a:ln>
                  <a:noFill/>
                </a:ln>
                <a:solidFill>
                  <a:srgbClr val="000000"/>
                </a:solidFill>
                <a:effectLst/>
                <a:uLnTx/>
                <a:uFillTx/>
                <a:latin typeface="+mn-lt"/>
                <a:ea typeface="+mn-ea"/>
                <a:cs typeface="+mn-cs"/>
              </a:rPr>
              <a:t>	- </a:t>
            </a:r>
            <a:r>
              <a:rPr kumimoji="0" lang="en-US" altLang="en-US" b="1" i="1" u="none" strike="noStrike" kern="1200" cap="none" spc="0" normalizeH="0" baseline="0" noProof="0" dirty="0">
                <a:ln>
                  <a:noFill/>
                </a:ln>
                <a:solidFill>
                  <a:srgbClr val="000000"/>
                </a:solidFill>
                <a:effectLst/>
                <a:uLnTx/>
                <a:uFillTx/>
                <a:latin typeface="+mn-lt"/>
                <a:ea typeface="+mn-ea"/>
                <a:cs typeface="+mn-cs"/>
              </a:rPr>
              <a:t>Liang Shuang</a:t>
            </a:r>
            <a:r>
              <a:rPr kumimoji="0" lang="en-US" altLang="en-US" b="0" i="1" u="none" strike="noStrike" kern="1200" cap="none" spc="0" normalizeH="0" baseline="0" noProof="0" dirty="0">
                <a:ln>
                  <a:noFill/>
                </a:ln>
                <a:solidFill>
                  <a:srgbClr val="000000"/>
                </a:solidFill>
                <a:effectLst/>
                <a:uLnTx/>
                <a:uFillTx/>
                <a:latin typeface="+mn-lt"/>
                <a:ea typeface="+mn-ea"/>
                <a:cs typeface="+mn-cs"/>
              </a:rPr>
              <a:t>, Georgia Institute of Technology</a:t>
            </a:r>
          </a:p>
          <a:p>
            <a:pPr marL="0" marR="0" lvl="0" indent="0" algn="l" defTabSz="914400" rtl="0" eaLnBrk="0" fontAlgn="base" latinLnBrk="0" hangingPunct="0">
              <a:lnSpc>
                <a:spcPct val="100000"/>
              </a:lnSpc>
              <a:spcBef>
                <a:spcPct val="0"/>
              </a:spcBef>
              <a:spcAft>
                <a:spcPct val="0"/>
              </a:spcAft>
              <a:buClrTx/>
              <a:buSzTx/>
              <a:buFontTx/>
              <a:buNone/>
              <a:tabLst>
                <a:tab pos="341313" algn="l"/>
              </a:tabLst>
              <a:defRPr/>
            </a:pPr>
            <a:r>
              <a:rPr kumimoji="0" lang="en-US" altLang="en-US" b="0" i="1" u="none" strike="noStrike" kern="1200" cap="none" spc="0" normalizeH="0" baseline="0" noProof="0" dirty="0">
                <a:ln>
                  <a:noFill/>
                </a:ln>
                <a:solidFill>
                  <a:srgbClr val="000000"/>
                </a:solidFill>
                <a:effectLst/>
                <a:uLnTx/>
                <a:uFillTx/>
                <a:latin typeface="+mn-lt"/>
                <a:ea typeface="+mn-ea"/>
                <a:cs typeface="+mn-cs"/>
              </a:rPr>
              <a:t>	- </a:t>
            </a:r>
            <a:r>
              <a:rPr kumimoji="0" lang="en-US" altLang="en-US" b="1" i="1" u="none" strike="noStrike" kern="1200" cap="none" spc="0" normalizeH="0" baseline="0" noProof="0" dirty="0">
                <a:ln>
                  <a:noFill/>
                </a:ln>
                <a:solidFill>
                  <a:srgbClr val="000000"/>
                </a:solidFill>
                <a:effectLst/>
                <a:uLnTx/>
                <a:uFillTx/>
                <a:latin typeface="+mn-lt"/>
                <a:ea typeface="+mn-ea"/>
                <a:cs typeface="+mn-cs"/>
              </a:rPr>
              <a:t>Yu Zheng</a:t>
            </a:r>
            <a:r>
              <a:rPr kumimoji="0" lang="en-US" altLang="en-US" b="0" i="1" u="none" strike="noStrike" kern="1200" cap="none" spc="0" normalizeH="0" baseline="0" noProof="0" dirty="0">
                <a:ln>
                  <a:noFill/>
                </a:ln>
                <a:solidFill>
                  <a:srgbClr val="000000"/>
                </a:solidFill>
                <a:effectLst/>
                <a:uLnTx/>
                <a:uFillTx/>
                <a:latin typeface="+mn-lt"/>
                <a:ea typeface="+mn-ea"/>
                <a:cs typeface="+mn-cs"/>
              </a:rPr>
              <a:t>, Stanford University</a:t>
            </a:r>
          </a:p>
          <a:p>
            <a:pPr marL="0" marR="0" lvl="0" indent="0" algn="l" defTabSz="914400" rtl="0" eaLnBrk="0" fontAlgn="base" latinLnBrk="0" hangingPunct="0">
              <a:lnSpc>
                <a:spcPct val="100000"/>
              </a:lnSpc>
              <a:spcBef>
                <a:spcPct val="0"/>
              </a:spcBef>
              <a:spcAft>
                <a:spcPct val="0"/>
              </a:spcAft>
              <a:buClrTx/>
              <a:buSzTx/>
              <a:buFontTx/>
              <a:buNone/>
              <a:tabLst>
                <a:tab pos="341313" algn="l"/>
              </a:tabLst>
              <a:defRPr/>
            </a:pPr>
            <a:endParaRPr kumimoji="0" lang="en-US" altLang="en-US" b="1" i="1" u="sng"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tab pos="341313" algn="l"/>
              </a:tabLst>
              <a:defRPr/>
            </a:pPr>
            <a:r>
              <a:rPr kumimoji="0" lang="en-US" altLang="en-US" b="1" i="0" u="sng" strike="noStrike" kern="1200" cap="none" spc="0" normalizeH="0" baseline="0" noProof="0" dirty="0">
                <a:ln>
                  <a:noFill/>
                </a:ln>
                <a:solidFill>
                  <a:srgbClr val="000099"/>
                </a:solidFill>
                <a:effectLst/>
                <a:uLnTx/>
                <a:uFillTx/>
                <a:latin typeface="+mn-lt"/>
                <a:ea typeface="+mn-ea"/>
                <a:cs typeface="+mn-cs"/>
              </a:rPr>
              <a:t>Excellence in Polymer Graduate Research</a:t>
            </a: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r>
              <a:rPr kumimoji="0" lang="en-US" altLang="en-US" b="0" i="0" u="none" strike="noStrike" kern="1200" cap="none" spc="0" normalizeH="0" baseline="0" noProof="0" dirty="0">
                <a:ln>
                  <a:noFill/>
                </a:ln>
                <a:solidFill>
                  <a:srgbClr val="000000"/>
                </a:solidFill>
                <a:effectLst/>
                <a:uLnTx/>
                <a:uFillTx/>
                <a:latin typeface="+mn-lt"/>
                <a:ea typeface="+mn-ea"/>
                <a:cs typeface="+mn-cs"/>
              </a:rPr>
              <a:t>	</a:t>
            </a:r>
            <a:r>
              <a:rPr kumimoji="0" lang="en-US" altLang="en-US" b="0" i="1" u="none" strike="noStrike" kern="1200" cap="none" spc="0" normalizeH="0" baseline="0" noProof="0" dirty="0">
                <a:ln>
                  <a:noFill/>
                </a:ln>
                <a:solidFill>
                  <a:srgbClr val="000000"/>
                </a:solidFill>
                <a:effectLst/>
                <a:uLnTx/>
                <a:uFillTx/>
                <a:latin typeface="+mn-lt"/>
                <a:ea typeface="+mn-ea"/>
                <a:cs typeface="+mn-cs"/>
              </a:rPr>
              <a:t>-  Presented during symposia</a:t>
            </a: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endParaRPr kumimoji="0" lang="en-US" altLang="en-US" b="0" i="1"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r>
              <a:rPr kumimoji="0" lang="en-US" altLang="en-US" b="1" i="0" u="sng" strike="noStrike" kern="1200" cap="none" spc="0" normalizeH="0" baseline="0" noProof="0" dirty="0">
                <a:ln>
                  <a:noFill/>
                </a:ln>
                <a:solidFill>
                  <a:srgbClr val="000099"/>
                </a:solidFill>
                <a:effectLst/>
                <a:uLnTx/>
                <a:uFillTx/>
                <a:latin typeface="+mn-lt"/>
                <a:ea typeface="+mn-ea"/>
                <a:cs typeface="+mn-cs"/>
              </a:rPr>
              <a:t>Undergraduate Research in Polymer Science</a:t>
            </a:r>
            <a:endParaRPr kumimoji="0" lang="en-US" altLang="en-US" b="0" i="1" u="none" strike="noStrike" kern="1200" cap="none" spc="0" normalizeH="0" baseline="0" noProof="0" dirty="0">
              <a:ln>
                <a:noFill/>
              </a:ln>
              <a:solidFill>
                <a:srgbClr val="000099"/>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r>
              <a:rPr kumimoji="0" lang="en-US" altLang="en-US" b="0" i="1" u="none" strike="noStrike" kern="1200" cap="none" spc="0" normalizeH="0" baseline="0" noProof="0" dirty="0">
                <a:ln>
                  <a:noFill/>
                </a:ln>
                <a:solidFill>
                  <a:srgbClr val="000000"/>
                </a:solidFill>
                <a:effectLst/>
                <a:uLnTx/>
                <a:uFillTx/>
                <a:latin typeface="+mn-lt"/>
                <a:ea typeface="+mn-ea"/>
                <a:cs typeface="+mn-cs"/>
              </a:rPr>
              <a:t>	- Presented during symposia</a:t>
            </a: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endParaRPr kumimoji="0" lang="en-US" altLang="en-US" b="0" i="1"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r>
              <a:rPr kumimoji="0" lang="en-US" altLang="en-US" b="1" i="0" u="none" strike="noStrike" kern="1200" cap="none" spc="0" normalizeH="0" baseline="0" noProof="0" dirty="0">
                <a:ln>
                  <a:noFill/>
                </a:ln>
                <a:solidFill>
                  <a:srgbClr val="000099"/>
                </a:solidFill>
                <a:effectLst/>
                <a:uLnTx/>
                <a:uFillTx/>
                <a:latin typeface="+mn-lt"/>
                <a:ea typeface="+mn-ea"/>
                <a:cs typeface="+mn-cs"/>
              </a:rPr>
              <a:t>Symposia Organizer Recognition</a:t>
            </a: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endParaRPr kumimoji="0" lang="en-US" altLang="en-US" b="1" i="0"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endParaRPr kumimoji="0" lang="en-US" altLang="en-US" b="0" i="1" u="none" strike="noStrike" kern="1200" cap="none" spc="0" normalizeH="0" baseline="0" noProof="0" dirty="0">
              <a:ln>
                <a:noFill/>
              </a:ln>
              <a:solidFill>
                <a:srgbClr val="000000"/>
              </a:solidFill>
              <a:effectLst/>
              <a:uLnTx/>
              <a:uFillTx/>
              <a:latin typeface="+mn-lt"/>
              <a:ea typeface="+mn-ea"/>
              <a:cs typeface="+mn-cs"/>
            </a:endParaRPr>
          </a:p>
        </p:txBody>
      </p:sp>
      <p:pic>
        <p:nvPicPr>
          <p:cNvPr id="9" name="Picture 8" descr="Background pattern&#10;&#10;Description automatically generated">
            <a:extLst>
              <a:ext uri="{FF2B5EF4-FFF2-40B4-BE49-F238E27FC236}">
                <a16:creationId xmlns:a16="http://schemas.microsoft.com/office/drawing/2014/main" id="{2287A629-04F8-465A-94A9-82F5B2C459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859" y="5600401"/>
            <a:ext cx="809584" cy="1172572"/>
          </a:xfrm>
          <a:prstGeom prst="rect">
            <a:avLst/>
          </a:prstGeom>
        </p:spPr>
      </p:pic>
      <p:sp>
        <p:nvSpPr>
          <p:cNvPr id="10" name="TextBox 9">
            <a:extLst>
              <a:ext uri="{FF2B5EF4-FFF2-40B4-BE49-F238E27FC236}">
                <a16:creationId xmlns:a16="http://schemas.microsoft.com/office/drawing/2014/main" id="{023DC0D6-06F7-46AB-BBD9-F5158BDBB05A}"/>
              </a:ext>
            </a:extLst>
          </p:cNvPr>
          <p:cNvSpPr txBox="1"/>
          <p:nvPr/>
        </p:nvSpPr>
        <p:spPr>
          <a:xfrm>
            <a:off x="408161" y="6487483"/>
            <a:ext cx="5687839" cy="369332"/>
          </a:xfrm>
          <a:prstGeom prst="rect">
            <a:avLst/>
          </a:prstGeom>
          <a:noFill/>
        </p:spPr>
        <p:txBody>
          <a:bodyPr wrap="none" rtlCol="0">
            <a:spAutoFit/>
          </a:bodyPr>
          <a:lstStyle/>
          <a:p>
            <a:r>
              <a:rPr lang="en-US" b="1" dirty="0">
                <a:solidFill>
                  <a:srgbClr val="000099"/>
                </a:solidFill>
              </a:rPr>
              <a:t>American Chemical Society Division of Polymer Chemistry</a:t>
            </a:r>
          </a:p>
        </p:txBody>
      </p:sp>
      <p:cxnSp>
        <p:nvCxnSpPr>
          <p:cNvPr id="11" name="Straight Connector 10">
            <a:extLst>
              <a:ext uri="{FF2B5EF4-FFF2-40B4-BE49-F238E27FC236}">
                <a16:creationId xmlns:a16="http://schemas.microsoft.com/office/drawing/2014/main" id="{2C488D94-EDB6-419B-B647-A8CDB0D75DA5}"/>
              </a:ext>
            </a:extLst>
          </p:cNvPr>
          <p:cNvCxnSpPr>
            <a:cxnSpLocks/>
          </p:cNvCxnSpPr>
          <p:nvPr/>
        </p:nvCxnSpPr>
        <p:spPr>
          <a:xfrm>
            <a:off x="503651" y="6487483"/>
            <a:ext cx="11500507"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5D892970-5CC7-412D-961F-F361996C497B}"/>
              </a:ext>
            </a:extLst>
          </p:cNvPr>
          <p:cNvPicPr>
            <a:picLocks noChangeAspect="1"/>
          </p:cNvPicPr>
          <p:nvPr/>
        </p:nvPicPr>
        <p:blipFill rotWithShape="1">
          <a:blip r:embed="rId4"/>
          <a:srcRect l="4862" b="29993"/>
          <a:stretch/>
        </p:blipFill>
        <p:spPr>
          <a:xfrm>
            <a:off x="10363403" y="6059492"/>
            <a:ext cx="1828597" cy="734747"/>
          </a:xfrm>
          <a:prstGeom prst="rect">
            <a:avLst/>
          </a:prstGeom>
        </p:spPr>
      </p:pic>
      <p:sp>
        <p:nvSpPr>
          <p:cNvPr id="13" name="Title 1">
            <a:extLst>
              <a:ext uri="{FF2B5EF4-FFF2-40B4-BE49-F238E27FC236}">
                <a16:creationId xmlns:a16="http://schemas.microsoft.com/office/drawing/2014/main" id="{A79FFB28-363E-4EC0-86BD-6BC7D7BAC95B}"/>
              </a:ext>
            </a:extLst>
          </p:cNvPr>
          <p:cNvSpPr txBox="1">
            <a:spLocks/>
          </p:cNvSpPr>
          <p:nvPr/>
        </p:nvSpPr>
        <p:spPr>
          <a:xfrm>
            <a:off x="844104" y="1"/>
            <a:ext cx="10515600" cy="7299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solidFill>
                  <a:srgbClr val="000099"/>
                </a:solidFill>
                <a:latin typeface="72 Black" panose="020B0A04030603020204" pitchFamily="34" charset="0"/>
                <a:cs typeface="72 Black" panose="020B0A04030603020204" pitchFamily="34" charset="0"/>
              </a:rPr>
              <a:t>2022 Spring Awards Presentation</a:t>
            </a:r>
          </a:p>
        </p:txBody>
      </p:sp>
      <p:cxnSp>
        <p:nvCxnSpPr>
          <p:cNvPr id="14" name="Straight Connector 13">
            <a:extLst>
              <a:ext uri="{FF2B5EF4-FFF2-40B4-BE49-F238E27FC236}">
                <a16:creationId xmlns:a16="http://schemas.microsoft.com/office/drawing/2014/main" id="{13941CFE-BBF5-4541-8668-B8136F0630F3}"/>
              </a:ext>
            </a:extLst>
          </p:cNvPr>
          <p:cNvCxnSpPr>
            <a:cxnSpLocks/>
          </p:cNvCxnSpPr>
          <p:nvPr/>
        </p:nvCxnSpPr>
        <p:spPr>
          <a:xfrm>
            <a:off x="243840" y="609600"/>
            <a:ext cx="11704320"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5463740" y="5097095"/>
            <a:ext cx="6629401" cy="1287529"/>
          </a:xfrm>
          <a:prstGeom prst="rect">
            <a:avLst/>
          </a:prstGeom>
        </p:spPr>
        <p:style>
          <a:lnRef idx="0">
            <a:schemeClr val="accent4"/>
          </a:lnRef>
          <a:fillRef idx="3">
            <a:schemeClr val="accent4"/>
          </a:fillRef>
          <a:effectRef idx="3">
            <a:schemeClr val="accent4"/>
          </a:effectRef>
          <a:fontRef idx="minor">
            <a:schemeClr val="lt1"/>
          </a:fontRef>
        </p:style>
        <p:txBody>
          <a:bodyPr wrap="square" anchor="ctr" anchorCtr="0">
            <a:no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1" i="1" u="none" strike="noStrike" kern="1200" cap="none" spc="0" normalizeH="0" baseline="0" noProof="0" dirty="0">
                <a:ln>
                  <a:noFill/>
                </a:ln>
                <a:solidFill>
                  <a:srgbClr val="000000"/>
                </a:solidFill>
                <a:effectLst/>
                <a:uLnTx/>
                <a:uFillTx/>
                <a:latin typeface="Calibri"/>
                <a:ea typeface="+mn-ea"/>
                <a:cs typeface="+mn-cs"/>
              </a:rPr>
              <a:t>Non-POLY ACS Award:</a:t>
            </a:r>
          </a:p>
          <a:p>
            <a:pPr marL="285750" marR="0" lvl="0" indent="-285750" algn="l" defTabSz="914400" rtl="0" eaLnBrk="0" fontAlgn="base" latinLnBrk="0" hangingPunct="0">
              <a:lnSpc>
                <a:spcPct val="100000"/>
              </a:lnSpc>
              <a:spcBef>
                <a:spcPct val="0"/>
              </a:spcBef>
              <a:spcAft>
                <a:spcPct val="0"/>
              </a:spcAft>
              <a:buClrTx/>
              <a:buSzTx/>
              <a:buFontTx/>
              <a:buChar char="-"/>
              <a:tabLst/>
              <a:defRPr/>
            </a:pPr>
            <a:r>
              <a:rPr kumimoji="0" lang="en-US" altLang="en-US" sz="1800" b="1" i="1" u="none" strike="noStrike" kern="1200" cap="none" spc="0" normalizeH="0" baseline="0" noProof="0" dirty="0">
                <a:ln>
                  <a:noFill/>
                </a:ln>
                <a:solidFill>
                  <a:srgbClr val="000000"/>
                </a:solidFill>
                <a:effectLst/>
                <a:uLnTx/>
                <a:uFillTx/>
                <a:latin typeface="Calibri"/>
                <a:ea typeface="+mn-ea"/>
                <a:cs typeface="+mn-cs"/>
              </a:rPr>
              <a:t>ACS Award in Polymer Chemistry in honor of Robert </a:t>
            </a:r>
            <a:r>
              <a:rPr kumimoji="0" lang="en-US" altLang="en-US" sz="1800" b="1" i="1" u="none" strike="noStrike" kern="1200" cap="none" spc="0" normalizeH="0" baseline="0" noProof="0" dirty="0" err="1">
                <a:ln>
                  <a:noFill/>
                </a:ln>
                <a:solidFill>
                  <a:srgbClr val="000000"/>
                </a:solidFill>
                <a:effectLst/>
                <a:uLnTx/>
                <a:uFillTx/>
                <a:latin typeface="Calibri"/>
                <a:ea typeface="+mn-ea"/>
                <a:cs typeface="+mn-cs"/>
              </a:rPr>
              <a:t>Waymouth</a:t>
            </a:r>
            <a:endParaRPr kumimoji="0" lang="en-US" altLang="en-US" sz="1800" b="1" i="1" u="none" strike="noStrike" kern="1200" cap="none" spc="0" normalizeH="0" baseline="0" noProof="0" dirty="0">
              <a:ln>
                <a:noFill/>
              </a:ln>
              <a:solidFill>
                <a:srgbClr val="000000"/>
              </a:solidFill>
              <a:effectLst/>
              <a:uLnTx/>
              <a:uFillTx/>
              <a:latin typeface="Calibri"/>
              <a:ea typeface="+mn-ea"/>
              <a:cs typeface="+mn-cs"/>
            </a:endParaRPr>
          </a:p>
          <a:p>
            <a:pPr marL="285750" marR="0" lvl="0" indent="-285750" algn="l" defTabSz="914400" rtl="0" eaLnBrk="0" fontAlgn="base" latinLnBrk="0" hangingPunct="0">
              <a:lnSpc>
                <a:spcPct val="100000"/>
              </a:lnSpc>
              <a:spcBef>
                <a:spcPct val="0"/>
              </a:spcBef>
              <a:spcAft>
                <a:spcPct val="0"/>
              </a:spcAft>
              <a:buClrTx/>
              <a:buSzTx/>
              <a:buFontTx/>
              <a:buChar char="-"/>
              <a:tabLst/>
              <a:defRPr/>
            </a:pPr>
            <a:r>
              <a:rPr kumimoji="0" lang="en-US" altLang="en-US" sz="1800" b="1" i="1" u="none" strike="noStrike" kern="1200" cap="none" spc="0" normalizeH="0" baseline="0" noProof="0" dirty="0" err="1">
                <a:ln>
                  <a:noFill/>
                </a:ln>
                <a:solidFill>
                  <a:srgbClr val="000000"/>
                </a:solidFill>
                <a:effectLst/>
                <a:uLnTx/>
                <a:uFillTx/>
                <a:latin typeface="Calibri"/>
                <a:ea typeface="+mn-ea"/>
                <a:cs typeface="+mn-cs"/>
              </a:rPr>
              <a:t>Murphee</a:t>
            </a:r>
            <a:r>
              <a:rPr kumimoji="0" lang="en-US" altLang="en-US" sz="1800" b="1" i="1" u="none" strike="noStrike" kern="1200" cap="none" spc="0" normalizeH="0" baseline="0" noProof="0" dirty="0">
                <a:ln>
                  <a:noFill/>
                </a:ln>
                <a:solidFill>
                  <a:srgbClr val="000000"/>
                </a:solidFill>
                <a:effectLst/>
                <a:uLnTx/>
                <a:uFillTx/>
                <a:latin typeface="Calibri"/>
                <a:ea typeface="+mn-ea"/>
                <a:cs typeface="+mn-cs"/>
              </a:rPr>
              <a:t> Award in Industrial &amp; Engineering Chem – J. DeSimone</a:t>
            </a:r>
          </a:p>
          <a:p>
            <a:pPr marL="285750" marR="0" lvl="0" indent="-285750" algn="l" defTabSz="914400" rtl="0" eaLnBrk="0" fontAlgn="base" latinLnBrk="0" hangingPunct="0">
              <a:lnSpc>
                <a:spcPct val="100000"/>
              </a:lnSpc>
              <a:spcBef>
                <a:spcPct val="0"/>
              </a:spcBef>
              <a:spcAft>
                <a:spcPct val="0"/>
              </a:spcAft>
              <a:buClrTx/>
              <a:buSzTx/>
              <a:buFontTx/>
              <a:buChar char="-"/>
              <a:tabLst/>
              <a:defRPr/>
            </a:pPr>
            <a:r>
              <a:rPr kumimoji="0" lang="en-US" altLang="en-US" sz="1800" b="1" i="1" u="none" strike="noStrike" kern="1200" cap="none" spc="0" normalizeH="0" baseline="0" noProof="0" dirty="0">
                <a:ln>
                  <a:noFill/>
                </a:ln>
                <a:solidFill>
                  <a:srgbClr val="000000"/>
                </a:solidFill>
                <a:effectLst/>
                <a:uLnTx/>
                <a:uFillTx/>
                <a:latin typeface="Calibri"/>
                <a:ea typeface="+mn-ea"/>
                <a:cs typeface="+mn-cs"/>
              </a:rPr>
              <a:t>Ralph. </a:t>
            </a:r>
            <a:r>
              <a:rPr kumimoji="0" lang="en-US" altLang="en-US" sz="1800" b="1" i="1" u="none" strike="noStrike" kern="1200" cap="none" spc="0" normalizeH="0" baseline="0" noProof="0" dirty="0" err="1">
                <a:ln>
                  <a:noFill/>
                </a:ln>
                <a:solidFill>
                  <a:srgbClr val="000000"/>
                </a:solidFill>
                <a:effectLst/>
                <a:uLnTx/>
                <a:uFillTx/>
                <a:latin typeface="Calibri"/>
                <a:ea typeface="+mn-ea"/>
                <a:cs typeface="+mn-cs"/>
              </a:rPr>
              <a:t>Hirschmann</a:t>
            </a:r>
            <a:r>
              <a:rPr kumimoji="0" lang="en-US" altLang="en-US" sz="1800" b="1" i="1" u="none" strike="noStrike" kern="1200" cap="none" spc="0" normalizeH="0" baseline="0" noProof="0" dirty="0">
                <a:ln>
                  <a:noFill/>
                </a:ln>
                <a:solidFill>
                  <a:srgbClr val="000000"/>
                </a:solidFill>
                <a:effectLst/>
                <a:uLnTx/>
                <a:uFillTx/>
                <a:latin typeface="Calibri"/>
                <a:ea typeface="+mn-ea"/>
                <a:cs typeface="+mn-cs"/>
              </a:rPr>
              <a:t> Award in Peptides Chemistry – S. </a:t>
            </a:r>
            <a:r>
              <a:rPr kumimoji="0" lang="en-US" altLang="en-US" sz="1800" b="1" i="1" u="none" strike="noStrike" kern="1200" cap="none" spc="0" normalizeH="0" baseline="0" noProof="0" dirty="0" err="1">
                <a:ln>
                  <a:noFill/>
                </a:ln>
                <a:solidFill>
                  <a:srgbClr val="000000"/>
                </a:solidFill>
                <a:effectLst/>
                <a:uLnTx/>
                <a:uFillTx/>
                <a:latin typeface="Calibri"/>
                <a:ea typeface="+mn-ea"/>
                <a:cs typeface="+mn-cs"/>
              </a:rPr>
              <a:t>Stupp</a:t>
            </a:r>
            <a:endParaRPr kumimoji="0" lang="en-US" altLang="en-US" sz="1800" b="1" i="1" u="none" strike="noStrike" kern="1200" cap="none" spc="0" normalizeH="0" baseline="0" noProof="0" dirty="0">
              <a:ln>
                <a:noFill/>
              </a:ln>
              <a:solidFill>
                <a:srgbClr val="000000"/>
              </a:solidFill>
              <a:effectLst/>
              <a:uLnTx/>
              <a:uFillTx/>
              <a:latin typeface="Calibri"/>
              <a:ea typeface="+mn-ea"/>
              <a:cs typeface="+mn-cs"/>
            </a:endParaRPr>
          </a:p>
        </p:txBody>
      </p:sp>
      <p:pic>
        <p:nvPicPr>
          <p:cNvPr id="16" name="Picture 14" descr="C:\Users\KM\AppData\Local\Microsoft\Windows\Temporary Internet Files\Content.IE5\KJ6EIGHS\MC900433886[1].png">
            <a:extLst>
              <a:ext uri="{FF2B5EF4-FFF2-40B4-BE49-F238E27FC236}">
                <a16:creationId xmlns:a16="http://schemas.microsoft.com/office/drawing/2014/main" id="{914F4D2E-3A08-4167-94E4-EAC81F0B417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12538" y="5604"/>
            <a:ext cx="866128" cy="866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67827148"/>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a:spLocks noChangeArrowheads="1"/>
          </p:cNvSpPr>
          <p:nvPr/>
        </p:nvSpPr>
        <p:spPr bwMode="auto">
          <a:xfrm>
            <a:off x="5990051" y="1009501"/>
            <a:ext cx="5486400" cy="4191000"/>
          </a:xfrm>
          <a:prstGeom prst="rect">
            <a:avLst/>
          </a:prstGeom>
          <a:ln/>
        </p:spPr>
        <p:style>
          <a:lnRef idx="2">
            <a:schemeClr val="accent1"/>
          </a:lnRef>
          <a:fillRef idx="1">
            <a:schemeClr val="lt1"/>
          </a:fillRef>
          <a:effectRef idx="0">
            <a:schemeClr val="accent1"/>
          </a:effectRef>
          <a:fontRef idx="minor">
            <a:schemeClr val="dk1"/>
          </a:fontRef>
        </p:style>
        <p:txBody>
          <a:bodyPr wrap="square">
            <a:noAutofit/>
          </a:bodyPr>
          <a:lstStyle>
            <a:lvl1pPr>
              <a:spcBef>
                <a:spcPts val="1000"/>
              </a:spcBef>
              <a:buClr>
                <a:schemeClr val="accent1"/>
              </a:buClr>
              <a:buSzPct val="80000"/>
              <a:buFont typeface="Wingdings 3" panose="05040102010807070707" pitchFamily="18" charset="2"/>
              <a:buChar char=""/>
              <a:tabLst>
                <a:tab pos="341313" algn="l"/>
              </a:tabLst>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tabLst>
                <a:tab pos="341313" algn="l"/>
              </a:tabLst>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tabLst>
                <a:tab pos="341313" algn="l"/>
              </a:tabLst>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tabLst>
                <a:tab pos="341313" algn="l"/>
              </a:tabLst>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tabLst>
                <a:tab pos="341313" algn="l"/>
              </a:tabLst>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tabLst>
                <a:tab pos="341313" algn="l"/>
              </a:tabLst>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tabLst>
                <a:tab pos="341313" algn="l"/>
              </a:tabLst>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tabLst>
                <a:tab pos="341313" algn="l"/>
              </a:tabLst>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tabLst>
                <a:tab pos="341313" algn="l"/>
              </a:tabLst>
              <a:defRPr sz="1200">
                <a:solidFill>
                  <a:srgbClr val="404040"/>
                </a:solidFill>
                <a:latin typeface="Trebuchet MS" panose="020B0603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r>
              <a:rPr kumimoji="0" lang="en-US" b="1" i="1" u="sng" strike="noStrike" kern="1200" cap="none" spc="0" normalizeH="0" baseline="0" noProof="0" dirty="0">
                <a:ln>
                  <a:noFill/>
                </a:ln>
                <a:solidFill>
                  <a:srgbClr val="000099"/>
                </a:solidFill>
                <a:effectLst/>
                <a:uLnTx/>
                <a:uFillTx/>
                <a:latin typeface="+mn-lt"/>
                <a:ea typeface="+mn-ea"/>
                <a:cs typeface="+mn-cs"/>
              </a:rPr>
              <a:t>ACS Macro Letters/Biomacromolecules/</a:t>
            </a: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r>
              <a:rPr kumimoji="0" lang="en-US" b="1" i="1" u="sng" strike="noStrike" kern="1200" cap="none" spc="0" normalizeH="0" baseline="0" noProof="0" dirty="0">
                <a:ln>
                  <a:noFill/>
                </a:ln>
                <a:solidFill>
                  <a:srgbClr val="000099"/>
                </a:solidFill>
                <a:effectLst/>
                <a:uLnTx/>
                <a:uFillTx/>
                <a:latin typeface="+mn-lt"/>
                <a:ea typeface="+mn-ea"/>
                <a:cs typeface="+mn-cs"/>
              </a:rPr>
              <a:t>Macromolecules </a:t>
            </a:r>
            <a:r>
              <a:rPr kumimoji="0" lang="en-US" b="1" i="0" u="sng" strike="noStrike" kern="1200" cap="none" spc="0" normalizeH="0" baseline="0" noProof="0" dirty="0">
                <a:ln>
                  <a:noFill/>
                </a:ln>
                <a:solidFill>
                  <a:srgbClr val="000099"/>
                </a:solidFill>
                <a:effectLst/>
                <a:uLnTx/>
                <a:uFillTx/>
                <a:latin typeface="+mn-lt"/>
                <a:ea typeface="+mn-ea"/>
                <a:cs typeface="+mn-cs"/>
              </a:rPr>
              <a:t>Young Investigator Award</a:t>
            </a: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r>
              <a:rPr kumimoji="0" lang="en-US" b="0" i="1" u="none" strike="noStrike" kern="1200" cap="none" spc="0" normalizeH="0" baseline="0" noProof="0" dirty="0">
                <a:ln>
                  <a:noFill/>
                </a:ln>
                <a:solidFill>
                  <a:srgbClr val="000000"/>
                </a:solidFill>
                <a:effectLst/>
                <a:uLnTx/>
                <a:uFillTx/>
                <a:latin typeface="+mn-lt"/>
                <a:ea typeface="+mn-ea"/>
                <a:cs typeface="+mn-cs"/>
              </a:rPr>
              <a:t>	- TBD</a:t>
            </a:r>
            <a:r>
              <a:rPr kumimoji="0" lang="en-US" b="1" i="0" u="sng" strike="noStrike" kern="1200" cap="none" spc="0" normalizeH="0" baseline="0" noProof="0" dirty="0">
                <a:ln>
                  <a:noFill/>
                </a:ln>
                <a:solidFill>
                  <a:srgbClr val="000000"/>
                </a:solidFill>
                <a:effectLst/>
                <a:uLnTx/>
                <a:uFillTx/>
                <a:latin typeface="+mn-lt"/>
                <a:ea typeface="+mn-ea"/>
                <a:cs typeface="+mn-cs"/>
              </a:rPr>
              <a:t>​</a:t>
            </a:r>
            <a:endParaRPr kumimoji="0" lang="en-US" altLang="en-US" b="1" i="0"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endParaRPr kumimoji="0" lang="en-US" b="1" i="0" u="sng"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tab pos="341313" algn="l"/>
              </a:tabLst>
              <a:defRPr/>
            </a:pPr>
            <a:r>
              <a:rPr kumimoji="0" lang="en-US" altLang="en-US" b="1" i="0" u="none" strike="noStrike" kern="1200" cap="none" spc="0" normalizeH="0" baseline="0" noProof="0" dirty="0">
                <a:ln>
                  <a:noFill/>
                </a:ln>
                <a:solidFill>
                  <a:srgbClr val="000099"/>
                </a:solidFill>
                <a:effectLst/>
                <a:uLnTx/>
                <a:uFillTx/>
                <a:latin typeface="+mn-lt"/>
                <a:ea typeface="+mn-ea"/>
                <a:cs typeface="+mn-cs"/>
              </a:rPr>
              <a:t>POLY Poster Awards (3) </a:t>
            </a: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r>
              <a:rPr kumimoji="0" lang="en-US" altLang="en-US" b="0" i="1" u="none" strike="noStrike" kern="1200" cap="none" spc="0" normalizeH="0" baseline="0" noProof="0" dirty="0">
                <a:ln>
                  <a:noFill/>
                </a:ln>
                <a:solidFill>
                  <a:srgbClr val="000000"/>
                </a:solidFill>
                <a:effectLst/>
                <a:uLnTx/>
                <a:uFillTx/>
                <a:latin typeface="+mn-lt"/>
                <a:ea typeface="+mn-ea"/>
                <a:cs typeface="+mn-cs"/>
              </a:rPr>
              <a:t>	- Judged and presented on-site</a:t>
            </a:r>
          </a:p>
          <a:p>
            <a:pPr marL="285750" marR="0" lvl="0" indent="-285750" algn="l" defTabSz="914400" rtl="0" eaLnBrk="0" fontAlgn="base" latinLnBrk="0" hangingPunct="0">
              <a:lnSpc>
                <a:spcPct val="100000"/>
              </a:lnSpc>
              <a:spcBef>
                <a:spcPct val="0"/>
              </a:spcBef>
              <a:spcAft>
                <a:spcPct val="0"/>
              </a:spcAft>
              <a:buClrTx/>
              <a:buSzTx/>
              <a:buFontTx/>
              <a:buChar char="-"/>
              <a:tabLst>
                <a:tab pos="341313" algn="l"/>
              </a:tabLst>
              <a:defRPr/>
            </a:pPr>
            <a:endParaRPr kumimoji="0" lang="en-US" altLang="en-US" b="0" i="1"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tab pos="341313" algn="l"/>
              </a:tabLst>
              <a:defRPr/>
            </a:pPr>
            <a:r>
              <a:rPr kumimoji="0" lang="en-US" altLang="en-US" b="1" i="0" u="none" strike="noStrike" kern="1200" cap="none" spc="0" normalizeH="0" baseline="0" noProof="0" dirty="0">
                <a:ln>
                  <a:noFill/>
                </a:ln>
                <a:solidFill>
                  <a:srgbClr val="000099"/>
                </a:solidFill>
                <a:effectLst/>
                <a:uLnTx/>
                <a:uFillTx/>
                <a:latin typeface="+mn-lt"/>
                <a:ea typeface="+mn-ea"/>
                <a:cs typeface="+mn-cs"/>
              </a:rPr>
              <a:t>Graduate Student Travel Awards (2)</a:t>
            </a:r>
          </a:p>
          <a:p>
            <a:pPr marL="0" marR="0" lvl="0" indent="0" algn="l" defTabSz="914400" rtl="0" eaLnBrk="0" fontAlgn="base" latinLnBrk="0" hangingPunct="0">
              <a:lnSpc>
                <a:spcPct val="100000"/>
              </a:lnSpc>
              <a:spcBef>
                <a:spcPct val="0"/>
              </a:spcBef>
              <a:spcAft>
                <a:spcPct val="0"/>
              </a:spcAft>
              <a:buClrTx/>
              <a:buSzTx/>
              <a:buFontTx/>
              <a:buNone/>
              <a:tabLst>
                <a:tab pos="341313" algn="l"/>
              </a:tabLst>
              <a:defRPr/>
            </a:pPr>
            <a:r>
              <a:rPr kumimoji="0" lang="en-US" altLang="en-US" b="0" i="1" u="none" strike="noStrike" kern="1200" cap="none" spc="0" normalizeH="0" baseline="0" noProof="0" dirty="0">
                <a:ln>
                  <a:noFill/>
                </a:ln>
                <a:solidFill>
                  <a:srgbClr val="000000"/>
                </a:solidFill>
                <a:effectLst/>
                <a:uLnTx/>
                <a:uFillTx/>
                <a:latin typeface="+mn-lt"/>
                <a:ea typeface="+mn-ea"/>
                <a:cs typeface="+mn-cs"/>
              </a:rPr>
              <a:t>	- TBD</a:t>
            </a:r>
          </a:p>
          <a:p>
            <a:pPr marL="0" marR="0" lvl="0" indent="0" algn="l" defTabSz="914400" rtl="0" eaLnBrk="0" fontAlgn="base" latinLnBrk="0" hangingPunct="0">
              <a:lnSpc>
                <a:spcPct val="100000"/>
              </a:lnSpc>
              <a:spcBef>
                <a:spcPct val="0"/>
              </a:spcBef>
              <a:spcAft>
                <a:spcPct val="0"/>
              </a:spcAft>
              <a:buClrTx/>
              <a:buSzTx/>
              <a:buFontTx/>
              <a:buNone/>
              <a:tabLst>
                <a:tab pos="341313" algn="l"/>
              </a:tabLst>
              <a:defRPr/>
            </a:pPr>
            <a:endParaRPr kumimoji="0" lang="en-US" altLang="en-US" b="0" i="1"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tab pos="341313" algn="l"/>
              </a:tabLst>
              <a:defRPr/>
            </a:pPr>
            <a:r>
              <a:rPr kumimoji="0" lang="en-US" altLang="en-US" b="1" i="0" u="none" strike="noStrike" kern="1200" cap="none" spc="0" normalizeH="0" baseline="0" noProof="0" dirty="0">
                <a:ln>
                  <a:noFill/>
                </a:ln>
                <a:solidFill>
                  <a:srgbClr val="000099"/>
                </a:solidFill>
                <a:effectLst/>
                <a:uLnTx/>
                <a:uFillTx/>
                <a:latin typeface="+mn-lt"/>
                <a:ea typeface="+mn-ea"/>
                <a:cs typeface="+mn-cs"/>
              </a:rPr>
              <a:t>Best Student Chapter Award</a:t>
            </a:r>
          </a:p>
          <a:p>
            <a:pPr marL="0" marR="0" lvl="0" indent="0" algn="l" defTabSz="914400" rtl="0" eaLnBrk="0" fontAlgn="base" latinLnBrk="0" hangingPunct="0">
              <a:lnSpc>
                <a:spcPct val="100000"/>
              </a:lnSpc>
              <a:spcBef>
                <a:spcPct val="0"/>
              </a:spcBef>
              <a:spcAft>
                <a:spcPct val="0"/>
              </a:spcAft>
              <a:buClrTx/>
              <a:buSzTx/>
              <a:buFontTx/>
              <a:buNone/>
              <a:tabLst>
                <a:tab pos="341313" algn="l"/>
              </a:tabLst>
              <a:defRPr/>
            </a:pPr>
            <a:r>
              <a:rPr kumimoji="0" lang="en-US" altLang="en-US" b="1" i="0" u="none" strike="noStrike" kern="1200" cap="none" spc="0" normalizeH="0" baseline="0" noProof="0" dirty="0">
                <a:ln>
                  <a:noFill/>
                </a:ln>
                <a:solidFill>
                  <a:srgbClr val="000000"/>
                </a:solidFill>
                <a:effectLst/>
                <a:uLnTx/>
                <a:uFillTx/>
                <a:latin typeface="+mn-lt"/>
                <a:ea typeface="+mn-ea"/>
                <a:cs typeface="+mn-cs"/>
              </a:rPr>
              <a:t>	</a:t>
            </a:r>
            <a:r>
              <a:rPr kumimoji="0" lang="en-US" altLang="en-US" b="0" i="1" u="none" strike="noStrike" kern="1200" cap="none" spc="0" normalizeH="0" baseline="0" noProof="0" dirty="0">
                <a:ln>
                  <a:noFill/>
                </a:ln>
                <a:solidFill>
                  <a:srgbClr val="000000"/>
                </a:solidFill>
                <a:effectLst/>
                <a:uLnTx/>
                <a:uFillTx/>
                <a:latin typeface="+mn-lt"/>
                <a:ea typeface="+mn-ea"/>
                <a:cs typeface="+mn-cs"/>
              </a:rPr>
              <a:t>- TBD</a:t>
            </a:r>
          </a:p>
          <a:p>
            <a:pPr marL="0" marR="0" lvl="0" indent="0" algn="l" defTabSz="914400" rtl="0" eaLnBrk="0" fontAlgn="base" latinLnBrk="0" hangingPunct="0">
              <a:lnSpc>
                <a:spcPct val="100000"/>
              </a:lnSpc>
              <a:spcBef>
                <a:spcPct val="0"/>
              </a:spcBef>
              <a:spcAft>
                <a:spcPct val="0"/>
              </a:spcAft>
              <a:buClrTx/>
              <a:buSzTx/>
              <a:buFontTx/>
              <a:buNone/>
              <a:tabLst>
                <a:tab pos="341313" algn="l"/>
              </a:tabLst>
              <a:defRPr/>
            </a:pPr>
            <a:endParaRPr kumimoji="0" lang="en-US" altLang="en-US" b="1" i="0"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tab pos="341313" algn="l"/>
              </a:tabLst>
              <a:defRPr/>
            </a:pPr>
            <a:r>
              <a:rPr kumimoji="0" lang="en-US" altLang="en-US" b="1" i="0" u="none" strike="noStrike" kern="1200" cap="none" spc="0" normalizeH="0" baseline="0" noProof="0" dirty="0">
                <a:ln>
                  <a:noFill/>
                </a:ln>
                <a:solidFill>
                  <a:srgbClr val="000099"/>
                </a:solidFill>
                <a:effectLst/>
                <a:uLnTx/>
                <a:uFillTx/>
                <a:latin typeface="+mn-lt"/>
                <a:ea typeface="+mn-ea"/>
                <a:cs typeface="+mn-cs"/>
              </a:rPr>
              <a:t>Symposia Organizer Recognition</a:t>
            </a:r>
          </a:p>
          <a:p>
            <a:pPr marL="0" marR="0" lvl="0" indent="0" algn="l" defTabSz="914400" rtl="0" eaLnBrk="0" fontAlgn="base" latinLnBrk="0" hangingPunct="0">
              <a:lnSpc>
                <a:spcPct val="100000"/>
              </a:lnSpc>
              <a:spcBef>
                <a:spcPct val="0"/>
              </a:spcBef>
              <a:spcAft>
                <a:spcPct val="0"/>
              </a:spcAft>
              <a:buClrTx/>
              <a:buSzTx/>
              <a:buFontTx/>
              <a:buNone/>
              <a:tabLst>
                <a:tab pos="341313" algn="l"/>
              </a:tabLst>
              <a:defRPr/>
            </a:pPr>
            <a:endParaRPr kumimoji="0" lang="en-US" altLang="en-US" b="1" i="0"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tab pos="341313" algn="l"/>
              </a:tabLst>
              <a:defRPr/>
            </a:pPr>
            <a:endParaRPr kumimoji="0" lang="en-US" altLang="en-US" b="0" i="1"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tab pos="341313" algn="l"/>
              </a:tabLst>
              <a:defRPr/>
            </a:pPr>
            <a:endParaRPr kumimoji="0" lang="en-US" altLang="en-US" b="0" i="1"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endParaRPr kumimoji="0" lang="en-US" b="1" i="0" u="sng" strike="noStrike" kern="1200" cap="none" spc="0" normalizeH="0" baseline="0" noProof="0" dirty="0">
              <a:ln>
                <a:noFill/>
              </a:ln>
              <a:solidFill>
                <a:srgbClr val="000000"/>
              </a:solidFill>
              <a:effectLst/>
              <a:uLnTx/>
              <a:uFillTx/>
              <a:latin typeface="+mn-lt"/>
              <a:ea typeface="+mn-ea"/>
              <a:cs typeface="+mn-cs"/>
            </a:endParaRPr>
          </a:p>
        </p:txBody>
      </p:sp>
      <p:sp>
        <p:nvSpPr>
          <p:cNvPr id="5" name="Rectangle 4"/>
          <p:cNvSpPr/>
          <p:nvPr/>
        </p:nvSpPr>
        <p:spPr>
          <a:xfrm>
            <a:off x="4416265" y="635342"/>
            <a:ext cx="6077311" cy="33855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1" i="1" u="none" strike="noStrike" kern="1200" cap="none" spc="0" normalizeH="0" baseline="0" noProof="0" dirty="0">
                <a:ln w="6600">
                  <a:noFill/>
                  <a:prstDash val="solid"/>
                </a:ln>
                <a:solidFill>
                  <a:srgbClr val="0070C0"/>
                </a:solidFill>
                <a:effectLst/>
                <a:uLnTx/>
                <a:uFillTx/>
                <a:latin typeface="Arial" panose="020B0604020202020204" pitchFamily="34" charset="0"/>
                <a:ea typeface="+mn-ea"/>
                <a:cs typeface="Arial" panose="020B0604020202020204" pitchFamily="34" charset="0"/>
              </a:rPr>
              <a:t>All underlined titles have a symposium during this meeting</a:t>
            </a:r>
          </a:p>
        </p:txBody>
      </p:sp>
      <p:sp>
        <p:nvSpPr>
          <p:cNvPr id="11" name="Rectangle 10"/>
          <p:cNvSpPr/>
          <p:nvPr/>
        </p:nvSpPr>
        <p:spPr>
          <a:xfrm>
            <a:off x="5990050" y="5361511"/>
            <a:ext cx="5486399" cy="697961"/>
          </a:xfrm>
          <a:prstGeom prst="rect">
            <a:avLst/>
          </a:prstGeom>
        </p:spPr>
        <p:style>
          <a:lnRef idx="0">
            <a:schemeClr val="accent4"/>
          </a:lnRef>
          <a:fillRef idx="3">
            <a:schemeClr val="accent4"/>
          </a:fillRef>
          <a:effectRef idx="3">
            <a:schemeClr val="accent4"/>
          </a:effectRef>
          <a:fontRef idx="minor">
            <a:schemeClr val="lt1"/>
          </a:fontRef>
        </p:style>
        <p:txBody>
          <a:bodyPr wrap="square" anchor="ctr" anchorCtr="0">
            <a:noAutofit/>
          </a:bodyPr>
          <a:lstStyle/>
          <a:p>
            <a:pPr eaLnBrk="0" fontAlgn="base" hangingPunct="0">
              <a:spcBef>
                <a:spcPct val="0"/>
              </a:spcBef>
              <a:spcAft>
                <a:spcPct val="0"/>
              </a:spcAft>
            </a:pPr>
            <a:r>
              <a:rPr lang="en-US" altLang="en-US" b="1" i="1" dirty="0">
                <a:solidFill>
                  <a:srgbClr val="000000"/>
                </a:solidFill>
                <a:latin typeface="Calibri"/>
              </a:rPr>
              <a:t>Non-POLY Awards:</a:t>
            </a:r>
          </a:p>
          <a:p>
            <a:pPr eaLnBrk="0" fontAlgn="base" hangingPunct="0">
              <a:spcBef>
                <a:spcPct val="0"/>
              </a:spcBef>
              <a:spcAft>
                <a:spcPct val="0"/>
              </a:spcAft>
            </a:pPr>
            <a:r>
              <a:rPr lang="en-US" b="1" i="1" dirty="0">
                <a:solidFill>
                  <a:srgbClr val="000000"/>
                </a:solidFill>
                <a:latin typeface="Calibri"/>
              </a:rPr>
              <a:t>- ACS Fellows</a:t>
            </a:r>
          </a:p>
        </p:txBody>
      </p:sp>
      <p:pic>
        <p:nvPicPr>
          <p:cNvPr id="10" name="Picture 9" descr="Background pattern&#10;&#10;Description automatically generated">
            <a:extLst>
              <a:ext uri="{FF2B5EF4-FFF2-40B4-BE49-F238E27FC236}">
                <a16:creationId xmlns:a16="http://schemas.microsoft.com/office/drawing/2014/main" id="{2732FC7B-2017-444C-9943-8A8DDF3EEC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859" y="5600401"/>
            <a:ext cx="809584" cy="1172572"/>
          </a:xfrm>
          <a:prstGeom prst="rect">
            <a:avLst/>
          </a:prstGeom>
        </p:spPr>
      </p:pic>
      <p:sp>
        <p:nvSpPr>
          <p:cNvPr id="12" name="TextBox 11">
            <a:extLst>
              <a:ext uri="{FF2B5EF4-FFF2-40B4-BE49-F238E27FC236}">
                <a16:creationId xmlns:a16="http://schemas.microsoft.com/office/drawing/2014/main" id="{13A177FD-B9DD-4523-81DE-C5E5C2FBB573}"/>
              </a:ext>
            </a:extLst>
          </p:cNvPr>
          <p:cNvSpPr txBox="1"/>
          <p:nvPr/>
        </p:nvSpPr>
        <p:spPr>
          <a:xfrm>
            <a:off x="408161" y="6487483"/>
            <a:ext cx="5687839" cy="369332"/>
          </a:xfrm>
          <a:prstGeom prst="rect">
            <a:avLst/>
          </a:prstGeom>
          <a:noFill/>
        </p:spPr>
        <p:txBody>
          <a:bodyPr wrap="none" rtlCol="0">
            <a:spAutoFit/>
          </a:bodyPr>
          <a:lstStyle/>
          <a:p>
            <a:r>
              <a:rPr lang="en-US" b="1" dirty="0">
                <a:solidFill>
                  <a:srgbClr val="000099"/>
                </a:solidFill>
              </a:rPr>
              <a:t>American Chemical Society Division of Polymer Chemistry</a:t>
            </a:r>
          </a:p>
        </p:txBody>
      </p:sp>
      <p:cxnSp>
        <p:nvCxnSpPr>
          <p:cNvPr id="13" name="Straight Connector 12">
            <a:extLst>
              <a:ext uri="{FF2B5EF4-FFF2-40B4-BE49-F238E27FC236}">
                <a16:creationId xmlns:a16="http://schemas.microsoft.com/office/drawing/2014/main" id="{33700FDC-F7FF-4EBA-8635-B00DAA45694C}"/>
              </a:ext>
            </a:extLst>
          </p:cNvPr>
          <p:cNvCxnSpPr>
            <a:cxnSpLocks/>
          </p:cNvCxnSpPr>
          <p:nvPr/>
        </p:nvCxnSpPr>
        <p:spPr>
          <a:xfrm>
            <a:off x="503651" y="6487483"/>
            <a:ext cx="11500507"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7B56DCF9-F478-44CC-ADCD-F6A5AA980930}"/>
              </a:ext>
            </a:extLst>
          </p:cNvPr>
          <p:cNvPicPr>
            <a:picLocks noChangeAspect="1"/>
          </p:cNvPicPr>
          <p:nvPr/>
        </p:nvPicPr>
        <p:blipFill rotWithShape="1">
          <a:blip r:embed="rId4"/>
          <a:srcRect l="4862" b="29993"/>
          <a:stretch/>
        </p:blipFill>
        <p:spPr>
          <a:xfrm>
            <a:off x="10363403" y="6059492"/>
            <a:ext cx="1828597" cy="734747"/>
          </a:xfrm>
          <a:prstGeom prst="rect">
            <a:avLst/>
          </a:prstGeom>
        </p:spPr>
      </p:pic>
      <p:sp>
        <p:nvSpPr>
          <p:cNvPr id="15" name="Title 1">
            <a:extLst>
              <a:ext uri="{FF2B5EF4-FFF2-40B4-BE49-F238E27FC236}">
                <a16:creationId xmlns:a16="http://schemas.microsoft.com/office/drawing/2014/main" id="{DD0E7803-F753-4091-86DD-4B118B7EBFBF}"/>
              </a:ext>
            </a:extLst>
          </p:cNvPr>
          <p:cNvSpPr txBox="1">
            <a:spLocks/>
          </p:cNvSpPr>
          <p:nvPr/>
        </p:nvSpPr>
        <p:spPr>
          <a:xfrm>
            <a:off x="844104" y="1"/>
            <a:ext cx="10515600" cy="7299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solidFill>
                  <a:srgbClr val="000099"/>
                </a:solidFill>
                <a:latin typeface="72 Black" panose="020B0A04030603020204" pitchFamily="34" charset="0"/>
                <a:cs typeface="72 Black" panose="020B0A04030603020204" pitchFamily="34" charset="0"/>
              </a:rPr>
              <a:t>2022 Fall Awards Presentation</a:t>
            </a:r>
          </a:p>
        </p:txBody>
      </p:sp>
      <p:cxnSp>
        <p:nvCxnSpPr>
          <p:cNvPr id="16" name="Straight Connector 15">
            <a:extLst>
              <a:ext uri="{FF2B5EF4-FFF2-40B4-BE49-F238E27FC236}">
                <a16:creationId xmlns:a16="http://schemas.microsoft.com/office/drawing/2014/main" id="{ED992621-A86D-4675-8EA3-DE5A92E950A6}"/>
              </a:ext>
            </a:extLst>
          </p:cNvPr>
          <p:cNvCxnSpPr>
            <a:cxnSpLocks/>
          </p:cNvCxnSpPr>
          <p:nvPr/>
        </p:nvCxnSpPr>
        <p:spPr>
          <a:xfrm>
            <a:off x="243840" y="609600"/>
            <a:ext cx="11704320"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sp>
        <p:nvSpPr>
          <p:cNvPr id="25607" name="Rectangle 2"/>
          <p:cNvSpPr>
            <a:spLocks noChangeArrowheads="1"/>
          </p:cNvSpPr>
          <p:nvPr/>
        </p:nvSpPr>
        <p:spPr bwMode="auto">
          <a:xfrm>
            <a:off x="503651" y="1009500"/>
            <a:ext cx="5257800" cy="5049981"/>
          </a:xfrm>
          <a:prstGeom prst="rect">
            <a:avLst/>
          </a:prstGeom>
          <a:ln/>
        </p:spPr>
        <p:style>
          <a:lnRef idx="2">
            <a:schemeClr val="accent1"/>
          </a:lnRef>
          <a:fillRef idx="1">
            <a:schemeClr val="lt1"/>
          </a:fillRef>
          <a:effectRef idx="0">
            <a:schemeClr val="accent1"/>
          </a:effectRef>
          <a:fontRef idx="minor">
            <a:schemeClr val="dk1"/>
          </a:fontRef>
        </p:style>
        <p:txBody>
          <a:bodyPr wrap="square">
            <a:noAutofit/>
          </a:bodyPr>
          <a:lstStyle>
            <a:lvl1pPr>
              <a:spcBef>
                <a:spcPts val="1000"/>
              </a:spcBef>
              <a:buClr>
                <a:schemeClr val="accent1"/>
              </a:buClr>
              <a:buSzPct val="80000"/>
              <a:buFont typeface="Wingdings 3" panose="05040102010807070707" pitchFamily="18" charset="2"/>
              <a:buChar char=""/>
              <a:tabLst>
                <a:tab pos="341313" algn="l"/>
              </a:tabLst>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tabLst>
                <a:tab pos="341313" algn="l"/>
              </a:tabLst>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tabLst>
                <a:tab pos="341313" algn="l"/>
              </a:tabLst>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tabLst>
                <a:tab pos="341313" algn="l"/>
              </a:tabLst>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tabLst>
                <a:tab pos="341313" algn="l"/>
              </a:tabLst>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tabLst>
                <a:tab pos="341313" algn="l"/>
              </a:tabLst>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tabLst>
                <a:tab pos="341313" algn="l"/>
              </a:tabLst>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tabLst>
                <a:tab pos="341313" algn="l"/>
              </a:tabLst>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tabLst>
                <a:tab pos="341313" algn="l"/>
              </a:tabLst>
              <a:defRPr sz="1200">
                <a:solidFill>
                  <a:srgbClr val="404040"/>
                </a:solidFill>
                <a:latin typeface="Trebuchet MS" panose="020B0603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341313" algn="l"/>
              </a:tabLst>
              <a:defRPr/>
            </a:pPr>
            <a:r>
              <a:rPr kumimoji="0" lang="en-US" altLang="en-US" b="1" i="0" u="sng" strike="noStrike" kern="1200" cap="none" spc="0" normalizeH="0" baseline="0" noProof="0" dirty="0">
                <a:ln>
                  <a:noFill/>
                </a:ln>
                <a:solidFill>
                  <a:srgbClr val="000099"/>
                </a:solidFill>
                <a:effectLst/>
                <a:uLnTx/>
                <a:uFillTx/>
                <a:latin typeface="+mn-lt"/>
                <a:ea typeface="+mn-ea"/>
                <a:cs typeface="+mn-cs"/>
              </a:rPr>
              <a:t>POLY/PMSE Plenary Speaker</a:t>
            </a:r>
          </a:p>
          <a:p>
            <a:pPr marL="0" marR="0" lvl="0" indent="0" algn="l" defTabSz="914400" rtl="0" eaLnBrk="0" fontAlgn="base" latinLnBrk="0" hangingPunct="0">
              <a:lnSpc>
                <a:spcPct val="100000"/>
              </a:lnSpc>
              <a:spcBef>
                <a:spcPct val="0"/>
              </a:spcBef>
              <a:spcAft>
                <a:spcPct val="0"/>
              </a:spcAft>
              <a:buClrTx/>
              <a:buSzTx/>
              <a:buFontTx/>
              <a:buNone/>
              <a:tabLst>
                <a:tab pos="341313" algn="l"/>
              </a:tabLst>
              <a:defRPr/>
            </a:pPr>
            <a:r>
              <a:rPr kumimoji="0" lang="en-US" altLang="en-US" b="0" i="0" u="none" strike="noStrike" kern="1200" cap="none" spc="0" normalizeH="0" baseline="0" noProof="0" dirty="0">
                <a:ln>
                  <a:noFill/>
                </a:ln>
                <a:solidFill>
                  <a:srgbClr val="000000"/>
                </a:solidFill>
                <a:effectLst/>
                <a:uLnTx/>
                <a:uFillTx/>
                <a:latin typeface="+mn-lt"/>
                <a:ea typeface="+mn-ea"/>
                <a:cs typeface="+mn-cs"/>
              </a:rPr>
              <a:t>	</a:t>
            </a:r>
            <a:r>
              <a:rPr kumimoji="0" lang="en-US" altLang="en-US" b="0" i="1" u="none" strike="noStrike" kern="1200" cap="none" spc="0" normalizeH="0" baseline="0" noProof="0" dirty="0">
                <a:ln>
                  <a:noFill/>
                </a:ln>
                <a:solidFill>
                  <a:srgbClr val="000000"/>
                </a:solidFill>
                <a:effectLst/>
                <a:uLnTx/>
                <a:uFillTx/>
                <a:latin typeface="+mn-lt"/>
                <a:ea typeface="+mn-ea"/>
                <a:cs typeface="+mn-cs"/>
              </a:rPr>
              <a:t>- TBD (PMSE Lead)</a:t>
            </a:r>
            <a:endParaRPr kumimoji="0" lang="en-US" altLang="en-US" b="0" i="0"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endParaRPr kumimoji="0" lang="en-US" altLang="en-US" b="0" i="1"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r>
              <a:rPr kumimoji="0" lang="en-US" b="1" i="0" u="sng" strike="noStrike" kern="1200" cap="none" spc="0" normalizeH="0" baseline="0" noProof="0" dirty="0">
                <a:ln>
                  <a:noFill/>
                </a:ln>
                <a:solidFill>
                  <a:srgbClr val="000099"/>
                </a:solidFill>
                <a:effectLst/>
                <a:uLnTx/>
                <a:uFillTx/>
                <a:latin typeface="+mn-lt"/>
                <a:ea typeface="+mn-ea"/>
                <a:cs typeface="+mn-cs"/>
              </a:rPr>
              <a:t>Henkel Award for Outstanding Graduate Research in Polymer Science and Engineering </a:t>
            </a:r>
            <a:endParaRPr kumimoji="0" lang="en-US" b="0" i="1" u="none" strike="noStrike" kern="1200" cap="none" spc="0" normalizeH="0" baseline="0" noProof="0" dirty="0">
              <a:ln>
                <a:noFill/>
              </a:ln>
              <a:solidFill>
                <a:srgbClr val="000099"/>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r>
              <a:rPr kumimoji="0" lang="en-US" altLang="en-US" b="0" i="1" u="none" strike="noStrike" kern="1200" cap="none" spc="0" normalizeH="0" baseline="0" noProof="0" dirty="0">
                <a:ln>
                  <a:noFill/>
                </a:ln>
                <a:solidFill>
                  <a:srgbClr val="000000"/>
                </a:solidFill>
                <a:effectLst/>
                <a:uLnTx/>
                <a:uFillTx/>
                <a:latin typeface="+mn-lt"/>
                <a:ea typeface="+mn-ea"/>
                <a:cs typeface="+mn-cs"/>
              </a:rPr>
              <a:t>	- TBD</a:t>
            </a: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endParaRPr kumimoji="0" lang="en-US" altLang="en-US" b="0" i="1"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r>
              <a:rPr kumimoji="0" lang="en-US" b="1" i="0" u="sng" strike="noStrike" kern="1200" cap="none" spc="0" normalizeH="0" baseline="0" noProof="0" dirty="0">
                <a:ln>
                  <a:noFill/>
                </a:ln>
                <a:solidFill>
                  <a:srgbClr val="000099"/>
                </a:solidFill>
                <a:effectLst/>
                <a:uLnTx/>
                <a:uFillTx/>
                <a:latin typeface="+mn-lt"/>
                <a:ea typeface="+mn-ea"/>
                <a:cs typeface="+mn-cs"/>
              </a:rPr>
              <a:t>Mark Young Scholar Award </a:t>
            </a:r>
            <a:endParaRPr kumimoji="0" lang="en-US" b="0" i="1" u="none" strike="noStrike" kern="1200" cap="none" spc="0" normalizeH="0" baseline="0" noProof="0" dirty="0">
              <a:ln>
                <a:noFill/>
              </a:ln>
              <a:solidFill>
                <a:srgbClr val="000099"/>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r>
              <a:rPr kumimoji="0" lang="en-US" altLang="en-US" b="0" i="1" u="none" strike="noStrike" kern="1200" cap="none" spc="0" normalizeH="0" baseline="0" noProof="0" dirty="0">
                <a:ln>
                  <a:noFill/>
                </a:ln>
                <a:solidFill>
                  <a:srgbClr val="000000"/>
                </a:solidFill>
                <a:effectLst/>
                <a:uLnTx/>
                <a:uFillTx/>
                <a:latin typeface="+mn-lt"/>
                <a:ea typeface="+mn-ea"/>
                <a:cs typeface="+mn-cs"/>
              </a:rPr>
              <a:t>	- </a:t>
            </a:r>
            <a:r>
              <a:rPr kumimoji="0" lang="en-US" altLang="en-US" b="1" i="1" u="none" strike="noStrike" kern="1200" cap="none" spc="0" normalizeH="0" baseline="0" noProof="0" dirty="0">
                <a:ln>
                  <a:noFill/>
                </a:ln>
                <a:solidFill>
                  <a:srgbClr val="000000"/>
                </a:solidFill>
                <a:effectLst/>
                <a:uLnTx/>
                <a:uFillTx/>
                <a:latin typeface="+mn-lt"/>
                <a:ea typeface="+mn-ea"/>
                <a:cs typeface="+mn-cs"/>
              </a:rPr>
              <a:t>Zachary Hudson</a:t>
            </a:r>
            <a:r>
              <a:rPr kumimoji="0" lang="en-US" altLang="en-US" b="0" i="1" u="none" strike="noStrike" kern="1200" cap="none" spc="0" normalizeH="0" baseline="0" noProof="0" dirty="0">
                <a:ln>
                  <a:noFill/>
                </a:ln>
                <a:solidFill>
                  <a:srgbClr val="000000"/>
                </a:solidFill>
                <a:effectLst/>
                <a:uLnTx/>
                <a:uFillTx/>
                <a:latin typeface="+mn-lt"/>
                <a:ea typeface="+mn-ea"/>
                <a:cs typeface="+mn-cs"/>
              </a:rPr>
              <a:t>, Univ. of British Columbia</a:t>
            </a: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endParaRPr kumimoji="0" lang="en-US" altLang="en-US" b="0" i="1"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r>
              <a:rPr kumimoji="0" lang="en-US" b="1" i="0" u="sng" strike="noStrike" kern="1200" cap="none" spc="0" normalizeH="0" baseline="0" noProof="0" dirty="0">
                <a:ln>
                  <a:noFill/>
                </a:ln>
                <a:solidFill>
                  <a:srgbClr val="000099"/>
                </a:solidFill>
                <a:effectLst/>
                <a:uLnTx/>
                <a:uFillTx/>
                <a:latin typeface="+mn-lt"/>
                <a:ea typeface="+mn-ea"/>
                <a:cs typeface="+mn-cs"/>
              </a:rPr>
              <a:t>Mark Scholar Award </a:t>
            </a:r>
            <a:endParaRPr kumimoji="0" lang="en-US" b="0" i="1" u="none" strike="noStrike" kern="1200" cap="none" spc="0" normalizeH="0" baseline="0" noProof="0" dirty="0">
              <a:ln>
                <a:noFill/>
              </a:ln>
              <a:solidFill>
                <a:srgbClr val="000099"/>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r>
              <a:rPr kumimoji="0" lang="en-US" altLang="en-US" b="0" i="1" u="none" strike="noStrike" kern="1200" cap="none" spc="0" normalizeH="0" baseline="0" noProof="0" dirty="0">
                <a:ln>
                  <a:noFill/>
                </a:ln>
                <a:solidFill>
                  <a:srgbClr val="000000"/>
                </a:solidFill>
                <a:effectLst/>
                <a:uLnTx/>
                <a:uFillTx/>
                <a:latin typeface="+mn-lt"/>
                <a:ea typeface="+mn-ea"/>
                <a:cs typeface="+mn-cs"/>
              </a:rPr>
              <a:t>	- </a:t>
            </a:r>
            <a:r>
              <a:rPr kumimoji="0" lang="en-US" altLang="en-US" b="1" i="1" u="none" strike="noStrike" kern="1200" cap="none" spc="0" normalizeH="0" baseline="0" noProof="0" dirty="0">
                <a:ln>
                  <a:noFill/>
                </a:ln>
                <a:solidFill>
                  <a:srgbClr val="000000"/>
                </a:solidFill>
                <a:effectLst/>
                <a:uLnTx/>
                <a:uFillTx/>
                <a:latin typeface="+mn-lt"/>
                <a:ea typeface="+mn-ea"/>
                <a:cs typeface="+mn-cs"/>
              </a:rPr>
              <a:t>Kate Beers</a:t>
            </a:r>
            <a:r>
              <a:rPr kumimoji="0" lang="en-US" altLang="en-US" b="0" i="1" u="none" strike="noStrike" kern="1200" cap="none" spc="0" normalizeH="0" baseline="0" noProof="0" dirty="0">
                <a:ln>
                  <a:noFill/>
                </a:ln>
                <a:solidFill>
                  <a:srgbClr val="000000"/>
                </a:solidFill>
                <a:effectLst/>
                <a:uLnTx/>
                <a:uFillTx/>
                <a:latin typeface="+mn-lt"/>
                <a:ea typeface="+mn-ea"/>
                <a:cs typeface="+mn-cs"/>
              </a:rPr>
              <a:t>, NIST</a:t>
            </a: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endParaRPr kumimoji="0" lang="en-US" altLang="en-US" b="0" i="1"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r>
              <a:rPr kumimoji="0" lang="en-US" b="1" i="0" u="sng" strike="noStrike" kern="1200" cap="none" spc="0" normalizeH="0" baseline="0" noProof="0" dirty="0">
                <a:ln>
                  <a:noFill/>
                </a:ln>
                <a:solidFill>
                  <a:srgbClr val="000099"/>
                </a:solidFill>
                <a:effectLst/>
                <a:uLnTx/>
                <a:uFillTx/>
                <a:latin typeface="+mn-lt"/>
                <a:ea typeface="+mn-ea"/>
                <a:cs typeface="+mn-cs"/>
              </a:rPr>
              <a:t>Mark Senior Scholar Award </a:t>
            </a:r>
            <a:endParaRPr kumimoji="0" lang="en-US" i="1" u="none" strike="noStrike" kern="1200" cap="none" spc="0" normalizeH="0" baseline="0" noProof="0" dirty="0">
              <a:ln>
                <a:noFill/>
              </a:ln>
              <a:solidFill>
                <a:srgbClr val="000099"/>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r>
              <a:rPr kumimoji="0" lang="en-US" altLang="en-US" b="0" i="1" u="none" strike="noStrike" kern="1200" cap="none" spc="0" normalizeH="0" baseline="0" noProof="0" dirty="0">
                <a:ln>
                  <a:noFill/>
                </a:ln>
                <a:solidFill>
                  <a:srgbClr val="000000"/>
                </a:solidFill>
                <a:effectLst/>
                <a:uLnTx/>
                <a:uFillTx/>
                <a:latin typeface="+mn-lt"/>
                <a:ea typeface="+mn-ea"/>
                <a:cs typeface="+mn-cs"/>
              </a:rPr>
              <a:t>	- </a:t>
            </a:r>
            <a:r>
              <a:rPr kumimoji="0" lang="en-US" altLang="en-US" b="1" i="1" u="none" strike="noStrike" kern="1200" cap="none" spc="0" normalizeH="0" baseline="0" noProof="0" dirty="0">
                <a:ln>
                  <a:noFill/>
                </a:ln>
                <a:solidFill>
                  <a:srgbClr val="000000"/>
                </a:solidFill>
                <a:effectLst/>
                <a:uLnTx/>
                <a:uFillTx/>
                <a:latin typeface="+mn-lt"/>
                <a:ea typeface="+mn-ea"/>
                <a:cs typeface="+mn-cs"/>
              </a:rPr>
              <a:t>Marc </a:t>
            </a:r>
            <a:r>
              <a:rPr kumimoji="0" lang="en-US" altLang="en-US" b="1" i="1" u="none" strike="noStrike" kern="1200" cap="none" spc="0" normalizeH="0" baseline="0" noProof="0" dirty="0" err="1">
                <a:ln>
                  <a:noFill/>
                </a:ln>
                <a:solidFill>
                  <a:srgbClr val="000000"/>
                </a:solidFill>
                <a:effectLst/>
                <a:uLnTx/>
                <a:uFillTx/>
                <a:latin typeface="+mn-lt"/>
                <a:ea typeface="+mn-ea"/>
                <a:cs typeface="+mn-cs"/>
              </a:rPr>
              <a:t>Hillmyer</a:t>
            </a:r>
            <a:r>
              <a:rPr kumimoji="0" lang="en-US" altLang="en-US" b="0" i="1" u="none" strike="noStrike" kern="1200" cap="none" spc="0" normalizeH="0" baseline="0" noProof="0" dirty="0">
                <a:ln>
                  <a:noFill/>
                </a:ln>
                <a:solidFill>
                  <a:srgbClr val="000000"/>
                </a:solidFill>
                <a:effectLst/>
                <a:uLnTx/>
                <a:uFillTx/>
                <a:latin typeface="+mn-lt"/>
                <a:ea typeface="+mn-ea"/>
                <a:cs typeface="+mn-cs"/>
              </a:rPr>
              <a:t>, Univ. of Minnesota</a:t>
            </a: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endParaRPr lang="en-US" altLang="en-US" i="1" dirty="0">
              <a:solidFill>
                <a:srgbClr val="000000"/>
              </a:solidFill>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341313" algn="l"/>
              </a:tabLst>
              <a:defRPr/>
            </a:pPr>
            <a:r>
              <a:rPr kumimoji="0" lang="en-US" altLang="en-US" b="1" i="0" u="sng" strike="noStrike" kern="1200" cap="none" spc="0" normalizeH="0" baseline="0" noProof="0" dirty="0">
                <a:ln>
                  <a:noFill/>
                </a:ln>
                <a:solidFill>
                  <a:srgbClr val="000099"/>
                </a:solidFill>
                <a:effectLst/>
                <a:uLnTx/>
                <a:uFillTx/>
                <a:latin typeface="+mn-lt"/>
                <a:ea typeface="+mn-ea"/>
                <a:cs typeface="+mn-cs"/>
              </a:rPr>
              <a:t>Industrial Polymer Scientist Award</a:t>
            </a: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r>
              <a:rPr kumimoji="0" lang="en-US" altLang="en-US" b="0" i="1" u="none" strike="noStrike" kern="1200" cap="none" spc="0" normalizeH="0" baseline="0" noProof="0" dirty="0">
                <a:ln>
                  <a:noFill/>
                </a:ln>
                <a:solidFill>
                  <a:srgbClr val="000000"/>
                </a:solidFill>
                <a:effectLst/>
                <a:uLnTx/>
                <a:uFillTx/>
                <a:latin typeface="+mn-lt"/>
                <a:ea typeface="+mn-ea"/>
                <a:cs typeface="+mn-cs"/>
              </a:rPr>
              <a:t>	- </a:t>
            </a:r>
            <a:r>
              <a:rPr kumimoji="0" lang="en-US" altLang="en-US" b="1" i="1" u="none" strike="noStrike" kern="1200" cap="none" spc="0" normalizeH="0" baseline="0" noProof="0" dirty="0">
                <a:ln>
                  <a:noFill/>
                </a:ln>
                <a:solidFill>
                  <a:srgbClr val="000000"/>
                </a:solidFill>
                <a:effectLst/>
                <a:uLnTx/>
                <a:uFillTx/>
                <a:latin typeface="+mn-lt"/>
                <a:ea typeface="+mn-ea"/>
                <a:cs typeface="+mn-cs"/>
              </a:rPr>
              <a:t>Margaret Sheridan</a:t>
            </a:r>
            <a:r>
              <a:rPr kumimoji="0" lang="en-US" altLang="en-US" b="0" i="1" u="none" strike="noStrike" kern="1200" cap="none" spc="0" normalizeH="0" baseline="0" noProof="0" dirty="0">
                <a:ln>
                  <a:noFill/>
                </a:ln>
                <a:solidFill>
                  <a:srgbClr val="000000"/>
                </a:solidFill>
                <a:effectLst/>
                <a:uLnTx/>
                <a:uFillTx/>
                <a:latin typeface="+mn-lt"/>
                <a:ea typeface="+mn-ea"/>
                <a:cs typeface="+mn-cs"/>
              </a:rPr>
              <a:t>, 3M </a:t>
            </a:r>
          </a:p>
          <a:p>
            <a:pPr marL="0" marR="0" lvl="0" indent="0" algn="l" defTabSz="914400" rtl="0" eaLnBrk="0" fontAlgn="base" latinLnBrk="0" hangingPunct="0">
              <a:lnSpc>
                <a:spcPct val="100000"/>
              </a:lnSpc>
              <a:spcBef>
                <a:spcPct val="0"/>
              </a:spcBef>
              <a:spcAft>
                <a:spcPct val="0"/>
              </a:spcAft>
              <a:buClrTx/>
              <a:buSzTx/>
              <a:buFont typeface="Wingdings 3" panose="05040102010807070707" pitchFamily="18" charset="2"/>
              <a:buNone/>
              <a:tabLst>
                <a:tab pos="341313" algn="l"/>
              </a:tabLst>
              <a:defRPr/>
            </a:pPr>
            <a:endParaRPr kumimoji="0" lang="en-US" altLang="en-US" b="0" i="1" u="none" strike="noStrike" kern="1200" cap="none" spc="0" normalizeH="0" baseline="0" noProof="0" dirty="0">
              <a:ln>
                <a:noFill/>
              </a:ln>
              <a:solidFill>
                <a:srgbClr val="000000"/>
              </a:solidFill>
              <a:effectLst/>
              <a:uLnTx/>
              <a:uFillTx/>
              <a:latin typeface="+mn-lt"/>
              <a:ea typeface="+mn-ea"/>
              <a:cs typeface="+mn-cs"/>
            </a:endParaRPr>
          </a:p>
        </p:txBody>
      </p:sp>
      <p:pic>
        <p:nvPicPr>
          <p:cNvPr id="18" name="Picture 14" descr="C:\Users\KM\AppData\Local\Microsoft\Windows\Temporary Internet Files\Content.IE5\KJ6EIGHS\MC900433886[1].png">
            <a:extLst>
              <a:ext uri="{FF2B5EF4-FFF2-40B4-BE49-F238E27FC236}">
                <a16:creationId xmlns:a16="http://schemas.microsoft.com/office/drawing/2014/main" id="{35780E6E-74AB-482D-8B55-C1632A8E964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12538" y="5604"/>
            <a:ext cx="866128" cy="866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27332035"/>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ounded Rectangle 11"/>
          <p:cNvSpPr/>
          <p:nvPr/>
        </p:nvSpPr>
        <p:spPr bwMode="auto">
          <a:xfrm>
            <a:off x="762000" y="816054"/>
            <a:ext cx="4937760" cy="4297680"/>
          </a:xfrm>
          <a:prstGeom prst="roundRect">
            <a:avLst/>
          </a:prstGeom>
          <a:solidFill>
            <a:schemeClr val="tx2">
              <a:lumMod val="75000"/>
            </a:schemeClr>
          </a:solidFill>
          <a:ln>
            <a:noFill/>
            <a:headEnd type="none" w="med" len="med"/>
            <a:tailEnd type="none" w="med" len="me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3">
            <a:schemeClr val="lt1"/>
          </a:lnRef>
          <a:fillRef idx="1">
            <a:schemeClr val="accent4"/>
          </a:fillRef>
          <a:effectRef idx="1">
            <a:schemeClr val="accent4"/>
          </a:effectRef>
          <a:fontRef idx="minor">
            <a:schemeClr val="lt1"/>
          </a:fontRef>
        </p:style>
        <p:txBody>
          <a:bodyPr lIns="91436" tIns="45718" rIns="91436" bIns="45718" anchor="ctr"/>
          <a:lstStyle/>
          <a:p>
            <a:pPr marL="0" marR="0" lvl="0" indent="0" algn="ctr" defTabSz="914099"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POLY Awards</a:t>
            </a:r>
          </a:p>
          <a:p>
            <a:pPr marL="0" marR="0" lvl="0" indent="0" algn="ctr" defTabSz="914099"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Reviewed by Awards Committee </a:t>
            </a:r>
          </a:p>
          <a:p>
            <a:pPr marL="0" marR="0" lvl="0" indent="0" algn="ctr" defTabSz="914099"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Carl S. Marvel</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Paul J. Flory</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Herman F. Mark</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Mark Young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Mark Scholar</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Mark Senior</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Industrial Polymer Scientist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Young Industrial Polymer Scientist</a:t>
            </a:r>
          </a:p>
        </p:txBody>
      </p:sp>
      <p:sp>
        <p:nvSpPr>
          <p:cNvPr id="13" name="Rounded Rectangle 12"/>
          <p:cNvSpPr/>
          <p:nvPr/>
        </p:nvSpPr>
        <p:spPr bwMode="auto">
          <a:xfrm>
            <a:off x="6096000" y="816053"/>
            <a:ext cx="4937760" cy="4297680"/>
          </a:xfrm>
          <a:prstGeom prst="roundRect">
            <a:avLst/>
          </a:prstGeom>
          <a:solidFill>
            <a:schemeClr val="accent4"/>
          </a:solidFill>
          <a:ln>
            <a:noFill/>
            <a:headEnd type="none" w="med" len="med"/>
            <a:tailEnd type="none" w="med" len="me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3">
            <a:schemeClr val="lt1"/>
          </a:lnRef>
          <a:fillRef idx="1">
            <a:schemeClr val="accent4"/>
          </a:fillRef>
          <a:effectRef idx="1">
            <a:schemeClr val="accent4"/>
          </a:effectRef>
          <a:fontRef idx="minor">
            <a:schemeClr val="lt1"/>
          </a:fontRef>
        </p:style>
        <p:txBody>
          <a:bodyPr lIns="91436" tIns="45718" rIns="91436" bIns="45718" anchor="ctr"/>
          <a:lstStyle/>
          <a:p>
            <a:pPr algn="ctr" defTabSz="914099" eaLnBrk="0" fontAlgn="base" hangingPunct="0">
              <a:spcBef>
                <a:spcPct val="0"/>
              </a:spcBef>
              <a:spcAft>
                <a:spcPct val="0"/>
              </a:spcAft>
            </a:pPr>
            <a:r>
              <a:rPr lang="en-US" sz="2400" b="1" dirty="0">
                <a:solidFill>
                  <a:schemeClr val="tx1"/>
                </a:solidFill>
                <a:latin typeface="Arial" panose="020B0604020202020204" pitchFamily="34" charset="0"/>
                <a:cs typeface="Arial" panose="020B0604020202020204" pitchFamily="34" charset="0"/>
              </a:rPr>
              <a:t>POLY Awards </a:t>
            </a:r>
          </a:p>
          <a:p>
            <a:pPr algn="ctr" defTabSz="914099" eaLnBrk="0" fontAlgn="base" hangingPunct="0">
              <a:spcBef>
                <a:spcPct val="0"/>
              </a:spcBef>
              <a:spcAft>
                <a:spcPct val="0"/>
              </a:spcAft>
            </a:pPr>
            <a:r>
              <a:rPr lang="en-US" sz="2000" b="1" dirty="0">
                <a:solidFill>
                  <a:schemeClr val="tx1"/>
                </a:solidFill>
                <a:latin typeface="Arial" panose="020B0604020202020204" pitchFamily="34" charset="0"/>
                <a:cs typeface="Arial" panose="020B0604020202020204" pitchFamily="34" charset="0"/>
              </a:rPr>
              <a:t>Reviewed by Other Committees</a:t>
            </a:r>
          </a:p>
          <a:p>
            <a:pPr algn="ctr" defTabSz="914099" eaLnBrk="0" fontAlgn="base" hangingPunct="0">
              <a:spcBef>
                <a:spcPct val="0"/>
              </a:spcBef>
              <a:spcAft>
                <a:spcPct val="0"/>
              </a:spcAft>
            </a:pPr>
            <a:endParaRPr lang="en-US" sz="1600" b="1" dirty="0">
              <a:solidFill>
                <a:schemeClr val="tx1"/>
              </a:solidFill>
              <a:latin typeface="Arial" panose="020B0604020202020204" pitchFamily="34" charset="0"/>
              <a:cs typeface="Arial" panose="020B0604020202020204" pitchFamily="34" charset="0"/>
            </a:endParaRPr>
          </a:p>
          <a:p>
            <a:pPr marL="285750" indent="-285750" defTabSz="914099" eaLnBrk="0" fontAlgn="base" hangingPunct="0">
              <a:spcBef>
                <a:spcPct val="0"/>
              </a:spcBef>
              <a:spcAft>
                <a:spcPct val="0"/>
              </a:spcAft>
              <a:buFont typeface="Arial" panose="020B0604020202020204" pitchFamily="34" charset="0"/>
              <a:buChar char="•"/>
            </a:pPr>
            <a:r>
              <a:rPr lang="en-US" b="1" dirty="0">
                <a:solidFill>
                  <a:schemeClr val="tx1"/>
                </a:solidFill>
                <a:latin typeface="Arial" panose="020B0604020202020204" pitchFamily="34" charset="0"/>
                <a:cs typeface="Arial" panose="020B0604020202020204" pitchFamily="34" charset="0"/>
              </a:rPr>
              <a:t>ACS Macro Letters/ Biomacromolecules/Macromolecules Young Investigator </a:t>
            </a:r>
          </a:p>
          <a:p>
            <a:pPr marL="285750" indent="-285750" defTabSz="914099" eaLnBrk="0" fontAlgn="base" hangingPunct="0">
              <a:spcBef>
                <a:spcPct val="0"/>
              </a:spcBef>
              <a:spcAft>
                <a:spcPct val="0"/>
              </a:spcAft>
              <a:buFont typeface="Arial" panose="020B0604020202020204" pitchFamily="34" charset="0"/>
              <a:buChar char="•"/>
            </a:pPr>
            <a:r>
              <a:rPr lang="en-US" b="1" strike="sngStrike" dirty="0">
                <a:solidFill>
                  <a:schemeClr val="tx1"/>
                </a:solidFill>
                <a:latin typeface="Arial" panose="020B0604020202020204" pitchFamily="34" charset="0"/>
                <a:cs typeface="Arial" panose="020B0604020202020204" pitchFamily="34" charset="0"/>
              </a:rPr>
              <a:t>DSM Science and Technology</a:t>
            </a:r>
          </a:p>
          <a:p>
            <a:pPr marL="285750" indent="-285750" defTabSz="914099" eaLnBrk="0" fontAlgn="base" hangingPunct="0">
              <a:spcBef>
                <a:spcPct val="0"/>
              </a:spcBef>
              <a:spcAft>
                <a:spcPct val="0"/>
              </a:spcAft>
              <a:buFont typeface="Arial" panose="020B0604020202020204" pitchFamily="34" charset="0"/>
              <a:buChar char="•"/>
            </a:pPr>
            <a:r>
              <a:rPr lang="en-US" b="1" dirty="0">
                <a:solidFill>
                  <a:schemeClr val="tx1"/>
                </a:solidFill>
                <a:latin typeface="Arial" panose="020B0604020202020204" pitchFamily="34" charset="0"/>
                <a:cs typeface="Arial" panose="020B0604020202020204" pitchFamily="34" charset="0"/>
              </a:rPr>
              <a:t>Henkel Award</a:t>
            </a:r>
          </a:p>
          <a:p>
            <a:pPr marL="285750" indent="-285750" defTabSz="914099" eaLnBrk="0" fontAlgn="base" hangingPunct="0">
              <a:spcBef>
                <a:spcPct val="0"/>
              </a:spcBef>
              <a:spcAft>
                <a:spcPct val="0"/>
              </a:spcAft>
              <a:buFont typeface="Arial" panose="020B0604020202020204" pitchFamily="34" charset="0"/>
              <a:buChar char="•"/>
            </a:pPr>
            <a:r>
              <a:rPr lang="en-US" b="1" dirty="0">
                <a:solidFill>
                  <a:schemeClr val="tx1"/>
                </a:solidFill>
                <a:latin typeface="Arial" panose="020B0604020202020204" pitchFamily="34" charset="0"/>
                <a:cs typeface="Arial" panose="020B0604020202020204" pitchFamily="34" charset="0"/>
              </a:rPr>
              <a:t>Plenary Lecturer</a:t>
            </a:r>
          </a:p>
          <a:p>
            <a:pPr marL="285750" indent="-285750" defTabSz="914099" eaLnBrk="0" fontAlgn="base" hangingPunct="0">
              <a:spcBef>
                <a:spcPct val="0"/>
              </a:spcBef>
              <a:spcAft>
                <a:spcPct val="0"/>
              </a:spcAft>
              <a:buFont typeface="Arial" panose="020B0604020202020204" pitchFamily="34" charset="0"/>
              <a:buChar char="•"/>
            </a:pPr>
            <a:r>
              <a:rPr lang="en-US" b="1" dirty="0" err="1">
                <a:solidFill>
                  <a:schemeClr val="tx1"/>
                </a:solidFill>
                <a:latin typeface="Arial" panose="020B0604020202020204" pitchFamily="34" charset="0"/>
                <a:cs typeface="Arial" panose="020B0604020202020204" pitchFamily="34" charset="0"/>
              </a:rPr>
              <a:t>Overberger</a:t>
            </a:r>
            <a:r>
              <a:rPr lang="en-US" b="1" dirty="0">
                <a:solidFill>
                  <a:schemeClr val="tx1"/>
                </a:solidFill>
                <a:latin typeface="Arial" panose="020B0604020202020204" pitchFamily="34" charset="0"/>
                <a:cs typeface="Arial" panose="020B0604020202020204" pitchFamily="34" charset="0"/>
              </a:rPr>
              <a:t> International Prize</a:t>
            </a:r>
          </a:p>
          <a:p>
            <a:pPr marL="285750" indent="-285750" defTabSz="914099" eaLnBrk="0" fontAlgn="base" hangingPunct="0">
              <a:spcBef>
                <a:spcPct val="0"/>
              </a:spcBef>
              <a:spcAft>
                <a:spcPct val="0"/>
              </a:spcAft>
              <a:buFont typeface="Arial" panose="020B0604020202020204" pitchFamily="34" charset="0"/>
              <a:buChar char="•"/>
            </a:pPr>
            <a:r>
              <a:rPr lang="en-US" b="1" dirty="0">
                <a:solidFill>
                  <a:schemeClr val="tx1"/>
                </a:solidFill>
                <a:latin typeface="Arial" panose="020B0604020202020204" pitchFamily="34" charset="0"/>
                <a:cs typeface="Arial" panose="020B0604020202020204" pitchFamily="34" charset="0"/>
              </a:rPr>
              <a:t>POLY Fellows</a:t>
            </a:r>
          </a:p>
          <a:p>
            <a:pPr marL="285750" indent="-285750" defTabSz="914099" eaLnBrk="0" fontAlgn="base" hangingPunct="0">
              <a:spcBef>
                <a:spcPct val="0"/>
              </a:spcBef>
              <a:spcAft>
                <a:spcPct val="0"/>
              </a:spcAft>
              <a:buFont typeface="Arial" panose="020B0604020202020204" pitchFamily="34" charset="0"/>
              <a:buChar char="•"/>
            </a:pPr>
            <a:r>
              <a:rPr lang="en-US" b="1" dirty="0">
                <a:solidFill>
                  <a:schemeClr val="tx1"/>
                </a:solidFill>
                <a:latin typeface="Arial" panose="020B0604020202020204" pitchFamily="34" charset="0"/>
                <a:cs typeface="Arial" panose="020B0604020202020204" pitchFamily="34" charset="0"/>
              </a:rPr>
              <a:t>Distinguished/Special Service </a:t>
            </a:r>
          </a:p>
          <a:p>
            <a:pPr marL="285750" indent="-285750" defTabSz="914099" eaLnBrk="0" fontAlgn="base" hangingPunct="0">
              <a:spcBef>
                <a:spcPct val="0"/>
              </a:spcBef>
              <a:spcAft>
                <a:spcPct val="0"/>
              </a:spcAft>
              <a:buFont typeface="Arial" panose="020B0604020202020204" pitchFamily="34" charset="0"/>
              <a:buChar char="•"/>
            </a:pPr>
            <a:r>
              <a:rPr lang="en-US" b="1" dirty="0">
                <a:solidFill>
                  <a:schemeClr val="tx1"/>
                </a:solidFill>
                <a:latin typeface="Arial" panose="020B0604020202020204" pitchFamily="34" charset="0"/>
                <a:cs typeface="Arial" panose="020B0604020202020204" pitchFamily="34" charset="0"/>
              </a:rPr>
              <a:t>Graduate Student Travel </a:t>
            </a:r>
          </a:p>
          <a:p>
            <a:pPr marL="285750" indent="-285750" defTabSz="914099" eaLnBrk="0" fontAlgn="base" hangingPunct="0">
              <a:spcBef>
                <a:spcPct val="0"/>
              </a:spcBef>
              <a:spcAft>
                <a:spcPct val="0"/>
              </a:spcAft>
              <a:buFont typeface="Arial" panose="020B0604020202020204" pitchFamily="34" charset="0"/>
              <a:buChar char="•"/>
            </a:pPr>
            <a:r>
              <a:rPr lang="en-US" b="1" dirty="0">
                <a:solidFill>
                  <a:schemeClr val="tx1"/>
                </a:solidFill>
                <a:latin typeface="Arial" panose="020B0604020202020204" pitchFamily="34" charset="0"/>
                <a:cs typeface="Arial" panose="020B0604020202020204" pitchFamily="34" charset="0"/>
              </a:rPr>
              <a:t>Best Student Chapter</a:t>
            </a:r>
          </a:p>
          <a:p>
            <a:pPr marL="285750" indent="-285750" defTabSz="914099" eaLnBrk="0" fontAlgn="base" hangingPunct="0">
              <a:spcBef>
                <a:spcPct val="0"/>
              </a:spcBef>
              <a:spcAft>
                <a:spcPct val="0"/>
              </a:spcAft>
              <a:buFont typeface="Arial" panose="020B0604020202020204" pitchFamily="34" charset="0"/>
              <a:buChar char="•"/>
            </a:pPr>
            <a:r>
              <a:rPr lang="en-US" b="1" dirty="0">
                <a:solidFill>
                  <a:schemeClr val="tx1"/>
                </a:solidFill>
                <a:latin typeface="Arial" panose="020B0604020202020204" pitchFamily="34" charset="0"/>
                <a:cs typeface="Arial" panose="020B0604020202020204" pitchFamily="34" charset="0"/>
              </a:rPr>
              <a:t>Poster Awards</a:t>
            </a:r>
            <a:endParaRPr lang="en-US" sz="1600" b="1" dirty="0">
              <a:solidFill>
                <a:schemeClr val="tx1"/>
              </a:solidFill>
              <a:latin typeface="Arial" panose="020B0604020202020204" pitchFamily="34" charset="0"/>
              <a:cs typeface="Arial" panose="020B0604020202020204" pitchFamily="34" charset="0"/>
            </a:endParaRPr>
          </a:p>
        </p:txBody>
      </p:sp>
      <p:sp>
        <p:nvSpPr>
          <p:cNvPr id="14" name="Rectangle 3"/>
          <p:cNvSpPr>
            <a:spLocks noChangeArrowheads="1"/>
          </p:cNvSpPr>
          <p:nvPr/>
        </p:nvSpPr>
        <p:spPr bwMode="auto">
          <a:xfrm>
            <a:off x="1301689" y="5471821"/>
            <a:ext cx="4983135" cy="646331"/>
          </a:xfrm>
          <a:prstGeom prst="rect">
            <a:avLst/>
          </a:prstGeom>
          <a:ln/>
        </p:spPr>
        <p:style>
          <a:lnRef idx="0">
            <a:schemeClr val="accent3"/>
          </a:lnRef>
          <a:fillRef idx="3">
            <a:schemeClr val="accent3"/>
          </a:fillRef>
          <a:effectRef idx="3">
            <a:schemeClr val="accent3"/>
          </a:effectRef>
          <a:fontRef idx="minor">
            <a:schemeClr val="lt1"/>
          </a:fontRef>
        </p:style>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1800" b="1"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2022 Awards Team: Chair-Alan Hopkins,</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1800" b="1"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 Hayley Brown, Toby Nelson </a:t>
            </a:r>
          </a:p>
        </p:txBody>
      </p:sp>
      <p:sp>
        <p:nvSpPr>
          <p:cNvPr id="2" name="Star: 8 Points 1">
            <a:extLst>
              <a:ext uri="{FF2B5EF4-FFF2-40B4-BE49-F238E27FC236}">
                <a16:creationId xmlns:a16="http://schemas.microsoft.com/office/drawing/2014/main" id="{98CE9238-DC78-4B40-9FC8-1B61CE198091}"/>
              </a:ext>
            </a:extLst>
          </p:cNvPr>
          <p:cNvSpPr/>
          <p:nvPr/>
        </p:nvSpPr>
        <p:spPr bwMode="auto">
          <a:xfrm>
            <a:off x="6678070" y="5048941"/>
            <a:ext cx="3816417" cy="1387661"/>
          </a:xfrm>
          <a:prstGeom prst="star8">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marL="0" marR="0" lvl="0" indent="0" algn="ctr" defTabSz="914099" rtl="0" eaLnBrk="0" fontAlgn="base" latinLnBrk="0" hangingPunct="0">
              <a:lnSpc>
                <a:spcPct val="100000"/>
              </a:lnSpc>
              <a:spcBef>
                <a:spcPct val="0"/>
              </a:spcBef>
              <a:spcAft>
                <a:spcPct val="0"/>
              </a:spcAft>
              <a:buClrTx/>
              <a:buSzTx/>
              <a:buFontTx/>
              <a:buNone/>
              <a:tabLst/>
              <a:defRPr/>
            </a:pPr>
            <a:r>
              <a:rPr kumimoji="0" lang="en-US" sz="1800" b="1" i="0" u="none" strike="noStrike" kern="1200" cap="none" spc="0" normalizeH="0" baseline="0" noProof="0" dirty="0">
                <a:ln w="0"/>
                <a:solidFill>
                  <a:sysClr val="windowText" lastClr="000000"/>
                </a:solidFill>
                <a:effectLst>
                  <a:outerShdw blurRad="38100" dist="19050" dir="2700000" algn="tl" rotWithShape="0">
                    <a:srgbClr val="000000">
                      <a:alpha val="40000"/>
                    </a:srgbClr>
                  </a:outerShdw>
                </a:effectLst>
                <a:uLnTx/>
                <a:uFillTx/>
                <a:latin typeface="Arial" panose="020B0604020202020204" pitchFamily="34" charset="0"/>
                <a:ea typeface="+mn-ea"/>
                <a:cs typeface="Arial" panose="020B0604020202020204" pitchFamily="34" charset="0"/>
              </a:rPr>
              <a:t>Welcome to the </a:t>
            </a:r>
          </a:p>
          <a:p>
            <a:pPr marL="0" marR="0" lvl="0" indent="0" algn="ctr" defTabSz="914099" rtl="0" eaLnBrk="0" fontAlgn="base" latinLnBrk="0" hangingPunct="0">
              <a:lnSpc>
                <a:spcPct val="100000"/>
              </a:lnSpc>
              <a:spcBef>
                <a:spcPct val="0"/>
              </a:spcBef>
              <a:spcAft>
                <a:spcPct val="0"/>
              </a:spcAft>
              <a:buClrTx/>
              <a:buSzTx/>
              <a:buFontTx/>
              <a:buNone/>
              <a:tabLst/>
              <a:defRPr/>
            </a:pPr>
            <a:r>
              <a:rPr kumimoji="0" lang="en-US" sz="1800" b="1" i="0" u="none" strike="noStrike" kern="1200" cap="none" spc="0" normalizeH="0" baseline="0" noProof="0" dirty="0">
                <a:ln w="0"/>
                <a:solidFill>
                  <a:sysClr val="windowText" lastClr="000000"/>
                </a:solidFill>
                <a:effectLst>
                  <a:outerShdw blurRad="38100" dist="19050" dir="2700000" algn="tl" rotWithShape="0">
                    <a:srgbClr val="000000">
                      <a:alpha val="40000"/>
                    </a:srgbClr>
                  </a:outerShdw>
                </a:effectLst>
                <a:uLnTx/>
                <a:uFillTx/>
                <a:latin typeface="Arial" panose="020B0604020202020204" pitchFamily="34" charset="0"/>
                <a:ea typeface="+mn-ea"/>
                <a:cs typeface="Arial" panose="020B0604020202020204" pitchFamily="34" charset="0"/>
              </a:rPr>
              <a:t>Team Hayley!</a:t>
            </a:r>
          </a:p>
        </p:txBody>
      </p:sp>
      <p:pic>
        <p:nvPicPr>
          <p:cNvPr id="10" name="Picture 9" descr="Background pattern&#10;&#10;Description automatically generated">
            <a:extLst>
              <a:ext uri="{FF2B5EF4-FFF2-40B4-BE49-F238E27FC236}">
                <a16:creationId xmlns:a16="http://schemas.microsoft.com/office/drawing/2014/main" id="{683719A6-0C1E-44FB-8D98-3E6E8891C3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859" y="5600401"/>
            <a:ext cx="809584" cy="1172572"/>
          </a:xfrm>
          <a:prstGeom prst="rect">
            <a:avLst/>
          </a:prstGeom>
        </p:spPr>
      </p:pic>
      <p:sp>
        <p:nvSpPr>
          <p:cNvPr id="11" name="TextBox 10">
            <a:extLst>
              <a:ext uri="{FF2B5EF4-FFF2-40B4-BE49-F238E27FC236}">
                <a16:creationId xmlns:a16="http://schemas.microsoft.com/office/drawing/2014/main" id="{5D4012F2-3F19-4EEF-98B6-120CBEF307B4}"/>
              </a:ext>
            </a:extLst>
          </p:cNvPr>
          <p:cNvSpPr txBox="1"/>
          <p:nvPr/>
        </p:nvSpPr>
        <p:spPr>
          <a:xfrm>
            <a:off x="408161" y="6487483"/>
            <a:ext cx="5687839" cy="369332"/>
          </a:xfrm>
          <a:prstGeom prst="rect">
            <a:avLst/>
          </a:prstGeom>
          <a:noFill/>
        </p:spPr>
        <p:txBody>
          <a:bodyPr wrap="none" rtlCol="0">
            <a:spAutoFit/>
          </a:bodyPr>
          <a:lstStyle/>
          <a:p>
            <a:r>
              <a:rPr lang="en-US" b="1" dirty="0">
                <a:solidFill>
                  <a:srgbClr val="000099"/>
                </a:solidFill>
              </a:rPr>
              <a:t>American Chemical Society Division of Polymer Chemistry</a:t>
            </a:r>
          </a:p>
        </p:txBody>
      </p:sp>
      <p:cxnSp>
        <p:nvCxnSpPr>
          <p:cNvPr id="15" name="Straight Connector 14">
            <a:extLst>
              <a:ext uri="{FF2B5EF4-FFF2-40B4-BE49-F238E27FC236}">
                <a16:creationId xmlns:a16="http://schemas.microsoft.com/office/drawing/2014/main" id="{5CD22F4E-8818-4903-934F-1F674F5BF8FF}"/>
              </a:ext>
            </a:extLst>
          </p:cNvPr>
          <p:cNvCxnSpPr>
            <a:cxnSpLocks/>
          </p:cNvCxnSpPr>
          <p:nvPr/>
        </p:nvCxnSpPr>
        <p:spPr>
          <a:xfrm>
            <a:off x="503651" y="6487483"/>
            <a:ext cx="11500507"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38F48C16-4E93-43F7-AC35-8C4D9470F4F7}"/>
              </a:ext>
            </a:extLst>
          </p:cNvPr>
          <p:cNvPicPr>
            <a:picLocks noChangeAspect="1"/>
          </p:cNvPicPr>
          <p:nvPr/>
        </p:nvPicPr>
        <p:blipFill rotWithShape="1">
          <a:blip r:embed="rId4"/>
          <a:srcRect l="4862" b="29993"/>
          <a:stretch/>
        </p:blipFill>
        <p:spPr>
          <a:xfrm>
            <a:off x="10363403" y="6059492"/>
            <a:ext cx="1828597" cy="734747"/>
          </a:xfrm>
          <a:prstGeom prst="rect">
            <a:avLst/>
          </a:prstGeom>
        </p:spPr>
      </p:pic>
      <p:sp>
        <p:nvSpPr>
          <p:cNvPr id="17" name="Title 1">
            <a:extLst>
              <a:ext uri="{FF2B5EF4-FFF2-40B4-BE49-F238E27FC236}">
                <a16:creationId xmlns:a16="http://schemas.microsoft.com/office/drawing/2014/main" id="{C349E943-0B75-4292-B4B4-C24303A9B677}"/>
              </a:ext>
            </a:extLst>
          </p:cNvPr>
          <p:cNvSpPr txBox="1">
            <a:spLocks/>
          </p:cNvSpPr>
          <p:nvPr/>
        </p:nvSpPr>
        <p:spPr>
          <a:xfrm>
            <a:off x="844104" y="1"/>
            <a:ext cx="10515600" cy="7299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solidFill>
                  <a:srgbClr val="000099"/>
                </a:solidFill>
                <a:latin typeface="72 Black" panose="020B0A04030603020204" pitchFamily="34" charset="0"/>
                <a:cs typeface="72 Black" panose="020B0A04030603020204" pitchFamily="34" charset="0"/>
              </a:rPr>
              <a:t>Awards Committee</a:t>
            </a:r>
          </a:p>
        </p:txBody>
      </p:sp>
      <p:cxnSp>
        <p:nvCxnSpPr>
          <p:cNvPr id="18" name="Straight Connector 17">
            <a:extLst>
              <a:ext uri="{FF2B5EF4-FFF2-40B4-BE49-F238E27FC236}">
                <a16:creationId xmlns:a16="http://schemas.microsoft.com/office/drawing/2014/main" id="{633BA481-1B95-49A5-AC12-8F549EF7A2B6}"/>
              </a:ext>
            </a:extLst>
          </p:cNvPr>
          <p:cNvCxnSpPr>
            <a:cxnSpLocks/>
          </p:cNvCxnSpPr>
          <p:nvPr/>
        </p:nvCxnSpPr>
        <p:spPr>
          <a:xfrm>
            <a:off x="243840" y="609600"/>
            <a:ext cx="11704320"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pic>
        <p:nvPicPr>
          <p:cNvPr id="20" name="Picture 14" descr="C:\Users\KM\AppData\Local\Microsoft\Windows\Temporary Internet Files\Content.IE5\KJ6EIGHS\MC900433886[1].png">
            <a:extLst>
              <a:ext uri="{FF2B5EF4-FFF2-40B4-BE49-F238E27FC236}">
                <a16:creationId xmlns:a16="http://schemas.microsoft.com/office/drawing/2014/main" id="{CE57DDDF-5757-4CED-84CA-9024A4516E7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12538" y="5604"/>
            <a:ext cx="866128" cy="866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2306426"/>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Background pattern&#10;&#10;Description automatically generated">
            <a:extLst>
              <a:ext uri="{FF2B5EF4-FFF2-40B4-BE49-F238E27FC236}">
                <a16:creationId xmlns:a16="http://schemas.microsoft.com/office/drawing/2014/main" id="{321D9220-3A9A-48AB-91FE-3FCEE2DDBD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859" y="5600401"/>
            <a:ext cx="809584" cy="1172572"/>
          </a:xfrm>
          <a:prstGeom prst="rect">
            <a:avLst/>
          </a:prstGeom>
        </p:spPr>
      </p:pic>
      <p:sp>
        <p:nvSpPr>
          <p:cNvPr id="3" name="TextBox 2">
            <a:extLst>
              <a:ext uri="{FF2B5EF4-FFF2-40B4-BE49-F238E27FC236}">
                <a16:creationId xmlns:a16="http://schemas.microsoft.com/office/drawing/2014/main" id="{DAA4C99F-D9F8-4227-8033-97B0BA285C55}"/>
              </a:ext>
            </a:extLst>
          </p:cNvPr>
          <p:cNvSpPr txBox="1"/>
          <p:nvPr/>
        </p:nvSpPr>
        <p:spPr>
          <a:xfrm>
            <a:off x="408161" y="6487483"/>
            <a:ext cx="5687839" cy="369332"/>
          </a:xfrm>
          <a:prstGeom prst="rect">
            <a:avLst/>
          </a:prstGeom>
          <a:noFill/>
        </p:spPr>
        <p:txBody>
          <a:bodyPr wrap="none" rtlCol="0">
            <a:spAutoFit/>
          </a:bodyPr>
          <a:lstStyle/>
          <a:p>
            <a:r>
              <a:rPr lang="en-US" b="1" dirty="0">
                <a:solidFill>
                  <a:srgbClr val="000099"/>
                </a:solidFill>
              </a:rPr>
              <a:t>American Chemical Society Division of Polymer Chemistry</a:t>
            </a:r>
          </a:p>
        </p:txBody>
      </p:sp>
      <p:pic>
        <p:nvPicPr>
          <p:cNvPr id="5" name="Picture 4">
            <a:extLst>
              <a:ext uri="{FF2B5EF4-FFF2-40B4-BE49-F238E27FC236}">
                <a16:creationId xmlns:a16="http://schemas.microsoft.com/office/drawing/2014/main" id="{DD7EE104-B6A3-41BF-96B3-53FCF9952AAF}"/>
              </a:ext>
            </a:extLst>
          </p:cNvPr>
          <p:cNvPicPr>
            <a:picLocks noChangeAspect="1"/>
          </p:cNvPicPr>
          <p:nvPr/>
        </p:nvPicPr>
        <p:blipFill rotWithShape="1">
          <a:blip r:embed="rId3"/>
          <a:srcRect l="4862" b="29993"/>
          <a:stretch/>
        </p:blipFill>
        <p:spPr>
          <a:xfrm>
            <a:off x="10363403" y="6059492"/>
            <a:ext cx="1828597" cy="734747"/>
          </a:xfrm>
          <a:prstGeom prst="rect">
            <a:avLst/>
          </a:prstGeom>
        </p:spPr>
      </p:pic>
      <p:sp>
        <p:nvSpPr>
          <p:cNvPr id="6" name="Title 1">
            <a:extLst>
              <a:ext uri="{FF2B5EF4-FFF2-40B4-BE49-F238E27FC236}">
                <a16:creationId xmlns:a16="http://schemas.microsoft.com/office/drawing/2014/main" id="{35FAB9FA-FAAE-496A-ACC9-2DC7D5389E61}"/>
              </a:ext>
            </a:extLst>
          </p:cNvPr>
          <p:cNvSpPr txBox="1">
            <a:spLocks/>
          </p:cNvSpPr>
          <p:nvPr/>
        </p:nvSpPr>
        <p:spPr>
          <a:xfrm>
            <a:off x="844104" y="1"/>
            <a:ext cx="10515600" cy="7299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solidFill>
                  <a:srgbClr val="000099"/>
                </a:solidFill>
                <a:latin typeface="72 Black" panose="020B0A04030603020204" pitchFamily="34" charset="0"/>
                <a:cs typeface="72 Black" panose="020B0A04030603020204" pitchFamily="34" charset="0"/>
              </a:rPr>
              <a:t>POLY Fellows</a:t>
            </a:r>
          </a:p>
        </p:txBody>
      </p:sp>
      <p:cxnSp>
        <p:nvCxnSpPr>
          <p:cNvPr id="7" name="Straight Connector 6">
            <a:extLst>
              <a:ext uri="{FF2B5EF4-FFF2-40B4-BE49-F238E27FC236}">
                <a16:creationId xmlns:a16="http://schemas.microsoft.com/office/drawing/2014/main" id="{AB2A3A5D-7718-4BF9-B522-E10B07FD6C29}"/>
              </a:ext>
            </a:extLst>
          </p:cNvPr>
          <p:cNvCxnSpPr>
            <a:cxnSpLocks/>
          </p:cNvCxnSpPr>
          <p:nvPr/>
        </p:nvCxnSpPr>
        <p:spPr>
          <a:xfrm>
            <a:off x="243840" y="609600"/>
            <a:ext cx="11704320"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77274862-0505-4AC5-9E05-75F3E373E476}"/>
              </a:ext>
            </a:extLst>
          </p:cNvPr>
          <p:cNvSpPr>
            <a:spLocks noChangeArrowheads="1"/>
          </p:cNvSpPr>
          <p:nvPr/>
        </p:nvSpPr>
        <p:spPr bwMode="auto">
          <a:xfrm>
            <a:off x="59675" y="807993"/>
            <a:ext cx="1623563" cy="4038600"/>
          </a:xfrm>
          <a:prstGeom prst="rect">
            <a:avLst/>
          </a:prstGeom>
          <a:ln/>
        </p:spPr>
        <p:style>
          <a:lnRef idx="2">
            <a:schemeClr val="accent1"/>
          </a:lnRef>
          <a:fillRef idx="1">
            <a:schemeClr val="lt1"/>
          </a:fillRef>
          <a:effectRef idx="0">
            <a:schemeClr val="accent1"/>
          </a:effectRef>
          <a:fontRef idx="minor">
            <a:schemeClr val="dk1"/>
          </a:fontRef>
        </p:style>
        <p:txBody>
          <a:bodyPr>
            <a:no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Rigoberto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Advincula</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Pal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Arjunan</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Harry R.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Allcock</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Robert Allen</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Eric Baer</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Kate Beers</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Zhenan</a:t>
            </a: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Bao</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Travis Baughman</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Matthew Becker</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Brian C.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Benicewicz</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Pradip</a:t>
            </a: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 K.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Bhowmik</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Frank D. Blum</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Christopher Bowman</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William J.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Brittain</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Neta L. Byerly</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Luis Campos 2021</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Ken Carter</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Patrick Cassidy</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Kevin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Cavicchi</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Charles E.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Carraher</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Robert Cohen</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endParaRPr kumimoji="0" lang="en-US" sz="1200" b="0" i="0" u="none" strike="noStrike" kern="1200" cap="none" spc="0" normalizeH="0" baseline="0" noProof="0" dirty="0">
              <a:ln>
                <a:noFill/>
              </a:ln>
              <a:solidFill>
                <a:srgbClr val="404040"/>
              </a:solidFill>
              <a:effectLst/>
              <a:uLnTx/>
              <a:uFillTx/>
              <a:latin typeface="Trebuchet MS" panose="020B0603020202020204" pitchFamily="34" charset="0"/>
              <a:ea typeface="+mn-ea"/>
              <a:cs typeface="+mn-cs"/>
            </a:endParaRPr>
          </a:p>
        </p:txBody>
      </p:sp>
      <p:sp>
        <p:nvSpPr>
          <p:cNvPr id="10" name="Rectangle 11">
            <a:extLst>
              <a:ext uri="{FF2B5EF4-FFF2-40B4-BE49-F238E27FC236}">
                <a16:creationId xmlns:a16="http://schemas.microsoft.com/office/drawing/2014/main" id="{4E8B7F00-D555-4324-A783-C44A2BE9C4AD}"/>
              </a:ext>
            </a:extLst>
          </p:cNvPr>
          <p:cNvSpPr>
            <a:spLocks noChangeArrowheads="1"/>
          </p:cNvSpPr>
          <p:nvPr/>
        </p:nvSpPr>
        <p:spPr bwMode="auto">
          <a:xfrm>
            <a:off x="1693878" y="807993"/>
            <a:ext cx="1805644" cy="4038600"/>
          </a:xfrm>
          <a:prstGeom prst="rect">
            <a:avLst/>
          </a:prstGeom>
          <a:ln/>
        </p:spPr>
        <p:style>
          <a:lnRef idx="2">
            <a:schemeClr val="accent1"/>
          </a:lnRef>
          <a:fillRef idx="1">
            <a:schemeClr val="lt1"/>
          </a:fillRef>
          <a:effectRef idx="0">
            <a:schemeClr val="accent1"/>
          </a:effectRef>
          <a:fontRef idx="minor">
            <a:schemeClr val="dk1"/>
          </a:fontRef>
        </p:style>
        <p:txBody>
          <a:bodyPr>
            <a:no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Christine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Coltrain</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Stuart Cooper</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H. N. Cheng</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Hongyu</a:t>
            </a: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 Chen</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Jianjun</a:t>
            </a: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 Cheng</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Geoff Coates</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Bryan Coughlin</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James Crivello</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Bill M. Culbertson</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Mark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Dadmun</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Frederick R.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Dammont</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William H. Daly</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Joe DeSimone</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Johne</a:t>
            </a: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 P.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Droske</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Andrey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Dobrynin</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James Economy</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Todd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Emrick</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Alan D. English</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Thomas Epps III 2021</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Warren Ford</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Jean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Frechet</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p:txBody>
      </p:sp>
      <p:sp>
        <p:nvSpPr>
          <p:cNvPr id="11" name="Rounded Rectangle 1">
            <a:extLst>
              <a:ext uri="{FF2B5EF4-FFF2-40B4-BE49-F238E27FC236}">
                <a16:creationId xmlns:a16="http://schemas.microsoft.com/office/drawing/2014/main" id="{CD82B5E0-31A7-456E-892A-F20BE44FC5AA}"/>
              </a:ext>
            </a:extLst>
          </p:cNvPr>
          <p:cNvSpPr/>
          <p:nvPr/>
        </p:nvSpPr>
        <p:spPr bwMode="auto">
          <a:xfrm>
            <a:off x="98859" y="85027"/>
            <a:ext cx="2498706" cy="652535"/>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0" marR="0" lvl="0" indent="0" algn="ctr" defTabSz="914099" rtl="0" eaLnBrk="0" fontAlgn="base" latinLnBrk="0" hangingPunct="0">
              <a:lnSpc>
                <a:spcPct val="100000"/>
              </a:lnSpc>
              <a:spcBef>
                <a:spcPct val="0"/>
              </a:spcBef>
              <a:spcAft>
                <a:spcPct val="0"/>
              </a:spcAft>
              <a:buClrTx/>
              <a:buSzTx/>
              <a:buFontTx/>
              <a:buNone/>
              <a:tabLst/>
              <a:defRPr/>
            </a:pPr>
            <a:r>
              <a:rPr kumimoji="0" lang="en-US" sz="1800" b="1" i="0" u="none" strike="noStrike" kern="1200" cap="none" spc="0" normalizeH="0" baseline="0" noProof="0" dirty="0">
                <a:ln w="0">
                  <a:noFill/>
                </a:ln>
                <a:solidFill>
                  <a:schemeClr val="tx1"/>
                </a:solidFill>
                <a:effectLst/>
                <a:uLnTx/>
                <a:uFillTx/>
                <a:latin typeface="Arial" panose="020B0604020202020204" pitchFamily="34" charset="0"/>
                <a:ea typeface="+mn-ea"/>
                <a:cs typeface="Arial" panose="020B0604020202020204" pitchFamily="34" charset="0"/>
              </a:rPr>
              <a:t>Next Deadline </a:t>
            </a:r>
          </a:p>
          <a:p>
            <a:pPr marL="0" marR="0" lvl="0" indent="0" algn="ctr" defTabSz="914099" rtl="0" eaLnBrk="0" fontAlgn="base" latinLnBrk="0" hangingPunct="0">
              <a:lnSpc>
                <a:spcPct val="100000"/>
              </a:lnSpc>
              <a:spcBef>
                <a:spcPct val="0"/>
              </a:spcBef>
              <a:spcAft>
                <a:spcPct val="0"/>
              </a:spcAft>
              <a:buClrTx/>
              <a:buSzTx/>
              <a:buFontTx/>
              <a:buNone/>
              <a:tabLst/>
              <a:defRPr/>
            </a:pPr>
            <a:r>
              <a:rPr kumimoji="0" lang="en-US" sz="1800" b="1" i="0" u="none" strike="noStrike" kern="1200" cap="none" spc="0" normalizeH="0" baseline="0" noProof="0" dirty="0">
                <a:ln w="0">
                  <a:noFill/>
                </a:ln>
                <a:solidFill>
                  <a:schemeClr val="tx1"/>
                </a:solidFill>
                <a:effectLst/>
                <a:uLnTx/>
                <a:uFillTx/>
                <a:latin typeface="Arial" panose="020B0604020202020204" pitchFamily="34" charset="0"/>
                <a:ea typeface="+mn-ea"/>
                <a:cs typeface="Arial" panose="020B0604020202020204" pitchFamily="34" charset="0"/>
              </a:rPr>
              <a:t>November 30, 2022</a:t>
            </a:r>
          </a:p>
        </p:txBody>
      </p:sp>
      <p:sp>
        <p:nvSpPr>
          <p:cNvPr id="12" name="Rectangle 10">
            <a:extLst>
              <a:ext uri="{FF2B5EF4-FFF2-40B4-BE49-F238E27FC236}">
                <a16:creationId xmlns:a16="http://schemas.microsoft.com/office/drawing/2014/main" id="{F82103FC-5CF4-4A70-80BF-A60C95F905AF}"/>
              </a:ext>
            </a:extLst>
          </p:cNvPr>
          <p:cNvSpPr>
            <a:spLocks noChangeArrowheads="1"/>
          </p:cNvSpPr>
          <p:nvPr/>
        </p:nvSpPr>
        <p:spPr bwMode="auto">
          <a:xfrm>
            <a:off x="3424287" y="807993"/>
            <a:ext cx="1976787" cy="4038600"/>
          </a:xfrm>
          <a:prstGeom prst="rect">
            <a:avLst/>
          </a:prstGeom>
          <a:ln/>
        </p:spPr>
        <p:style>
          <a:lnRef idx="2">
            <a:schemeClr val="accent1"/>
          </a:lnRef>
          <a:fillRef idx="1">
            <a:schemeClr val="lt1"/>
          </a:fillRef>
          <a:effectRef idx="0">
            <a:schemeClr val="accent1"/>
          </a:effectRef>
          <a:fontRef idx="minor">
            <a:schemeClr val="dk1"/>
          </a:fontRef>
        </p:style>
        <p:txBody>
          <a:bodyPr>
            <a:no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Benny Freeman</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Babu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Gaddam</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Wei Gao 2021</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Dana Garcia</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Diana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Gerbi</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Robert H. Grubbs</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Richard Gross</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Michael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Guiver</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Nikos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Hadjichristidis</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Henry K. Hall</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Paula Hammond</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Janelle M. Hampton</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Craig J. Hawker</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James Hedrick</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Paul M.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Hergenrother</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Marc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Hillmyer</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S. Randall Holmes-Farley</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Scott Iacono</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Richard M. Ikeda</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Malika Jeffries-El</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Frank N. Kelley</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endParaRPr kumimoji="0" lang="en-US" sz="1200" b="0" i="0" u="none" strike="noStrike" kern="1200" cap="none" spc="0" normalizeH="0" baseline="0" noProof="0" dirty="0">
              <a:ln>
                <a:noFill/>
              </a:ln>
              <a:solidFill>
                <a:srgbClr val="404040"/>
              </a:solidFill>
              <a:effectLst/>
              <a:uLnTx/>
              <a:uFillTx/>
              <a:latin typeface="Trebuchet MS" panose="020B0603020202020204" pitchFamily="34" charset="0"/>
              <a:ea typeface="+mn-ea"/>
              <a:cs typeface="+mn-cs"/>
            </a:endParaRPr>
          </a:p>
        </p:txBody>
      </p:sp>
      <p:sp>
        <p:nvSpPr>
          <p:cNvPr id="13" name="Rectangle 10">
            <a:extLst>
              <a:ext uri="{FF2B5EF4-FFF2-40B4-BE49-F238E27FC236}">
                <a16:creationId xmlns:a16="http://schemas.microsoft.com/office/drawing/2014/main" id="{2F946138-B526-448D-B24D-35D590D56059}"/>
              </a:ext>
            </a:extLst>
          </p:cNvPr>
          <p:cNvSpPr>
            <a:spLocks noChangeArrowheads="1"/>
          </p:cNvSpPr>
          <p:nvPr/>
        </p:nvSpPr>
        <p:spPr bwMode="auto">
          <a:xfrm>
            <a:off x="5298254" y="807993"/>
            <a:ext cx="1805644" cy="4035901"/>
          </a:xfrm>
          <a:prstGeom prst="rect">
            <a:avLst/>
          </a:prstGeom>
          <a:ln/>
        </p:spPr>
        <p:style>
          <a:lnRef idx="2">
            <a:schemeClr val="accent1"/>
          </a:lnRef>
          <a:fillRef idx="1">
            <a:schemeClr val="lt1"/>
          </a:fillRef>
          <a:effectRef idx="0">
            <a:schemeClr val="accent1"/>
          </a:effectRef>
          <a:fontRef idx="minor">
            <a:schemeClr val="dk1"/>
          </a:fontRef>
        </p:style>
        <p:txBody>
          <a:bodyPr>
            <a:no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Kristi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Kiick</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Satish Kumar</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Rick Laine</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Robert S. Langer</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Cato Laurencin 2021</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Robert W. Lenz</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Frank Leibfarth 2021</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Erik K. Lin</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Zhiquin</a:t>
            </a: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 Lin</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Qinghang</a:t>
            </a: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 Lin</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Jeff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Linhardt</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Tim Lodge</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Tim Long</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William J.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MacKnight</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James E. Mark</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W. Harry Mandeville</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Heather Maynard</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Jimmy Mays</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Anne M. Mays</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Wayne L.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Mattice</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Krzystof</a:t>
            </a: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 Matyjaszewski</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p:txBody>
      </p:sp>
      <p:sp>
        <p:nvSpPr>
          <p:cNvPr id="14" name="Rounded Rectangle 19">
            <a:extLst>
              <a:ext uri="{FF2B5EF4-FFF2-40B4-BE49-F238E27FC236}">
                <a16:creationId xmlns:a16="http://schemas.microsoft.com/office/drawing/2014/main" id="{AC7F415C-F62A-490F-A5B3-E8573A58FC4D}"/>
              </a:ext>
            </a:extLst>
          </p:cNvPr>
          <p:cNvSpPr/>
          <p:nvPr/>
        </p:nvSpPr>
        <p:spPr bwMode="auto">
          <a:xfrm>
            <a:off x="76200" y="4918528"/>
            <a:ext cx="12033466" cy="1329872"/>
          </a:xfrm>
          <a:prstGeom prst="round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36" tIns="45718" rIns="91436" bIns="45718" numCol="2"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b="1" i="0" u="none" strike="noStrike" kern="1200" cap="none" spc="0" normalizeH="0" baseline="0" noProof="0" dirty="0">
                <a:ln w="0"/>
                <a:solidFill>
                  <a:srgbClr val="0000FF"/>
                </a:solidFill>
                <a:effectLst/>
                <a:uLnTx/>
                <a:uFillTx/>
                <a:latin typeface="Arial" panose="020B0604020202020204" pitchFamily="34" charset="0"/>
                <a:ea typeface="+mn-ea"/>
                <a:cs typeface="Arial" panose="020B0604020202020204" pitchFamily="34" charset="0"/>
              </a:rPr>
              <a:t>2022 POLY Fellows</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1200" cap="none" spc="0" normalizeH="0" baseline="0" noProof="0" dirty="0">
                <a:ln w="0"/>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Review Committee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1200" cap="none" spc="0" normalizeH="0" baseline="0" noProof="0" dirty="0">
                <a:ln w="0"/>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Past Chairs: </a:t>
            </a:r>
            <a:r>
              <a:rPr kumimoji="0" lang="en-US" sz="1600" b="1" i="1" u="none" strike="noStrike" kern="1200" cap="none" spc="0" normalizeH="0" baseline="0" noProof="0" dirty="0">
                <a:ln w="0"/>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Andrea, Mike, Sarah</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400" b="1" i="1" u="none" strike="noStrike" kern="1200" cap="none" spc="0" normalizeH="0" baseline="0" noProof="0" dirty="0">
              <a:ln w="0"/>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1" i="1" u="sng" strike="noStrike" kern="1200" cap="none" spc="0" normalizeH="0" baseline="0" noProof="0" dirty="0">
                <a:ln w="0"/>
                <a:solidFill>
                  <a:srgbClr val="000000"/>
                </a:solidFill>
                <a:effectLst/>
                <a:uLnTx/>
                <a:uFillTx/>
                <a:latin typeface="Arial" panose="020B0604020202020204" pitchFamily="34" charset="0"/>
                <a:ea typeface="+mn-ea"/>
                <a:cs typeface="Arial" panose="020B0604020202020204" pitchFamily="34" charset="0"/>
              </a:rPr>
              <a:t>Inducted: </a:t>
            </a:r>
            <a:r>
              <a:rPr kumimoji="0" lang="en-US" altLang="en-US" sz="1600" b="1" i="1" u="none" strike="noStrike" kern="1200" cap="none" spc="0" normalizeH="0" baseline="0" noProof="0" dirty="0">
                <a:ln w="0"/>
                <a:solidFill>
                  <a:srgbClr val="000000"/>
                </a:solidFill>
                <a:effectLst/>
                <a:uLnTx/>
                <a:uFillTx/>
                <a:latin typeface="Arial" panose="020B0604020202020204" pitchFamily="34" charset="0"/>
                <a:ea typeface="+mn-ea"/>
                <a:cs typeface="Arial" panose="020B0604020202020204" pitchFamily="34" charset="0"/>
              </a:rPr>
              <a:t>Kristi Anseth (Herman F. Mark), Richard Hoogenboom (Carl S. Marvel), and Hayley Brown (Distinguished Service)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1" i="1" u="sng" strike="noStrike" kern="1200" cap="none" spc="0" normalizeH="0" baseline="0" noProof="0" dirty="0">
                <a:ln w="0"/>
                <a:solidFill>
                  <a:srgbClr val="000000"/>
                </a:solidFill>
                <a:effectLst/>
                <a:uLnTx/>
                <a:uFillTx/>
                <a:latin typeface="Arial" panose="020B0604020202020204" pitchFamily="34" charset="0"/>
                <a:ea typeface="+mn-ea"/>
                <a:cs typeface="Arial" panose="020B0604020202020204" pitchFamily="34" charset="0"/>
              </a:rPr>
              <a:t>Selected: </a:t>
            </a:r>
            <a:r>
              <a:rPr kumimoji="0" lang="en-US" sz="1600" b="1" i="0" u="none" strike="noStrike" kern="1200" cap="none" spc="0" normalizeH="0" baseline="0" noProof="0" dirty="0">
                <a:ln w="0"/>
                <a:solidFill>
                  <a:srgbClr val="000000"/>
                </a:solidFill>
                <a:effectLst/>
                <a:uLnTx/>
                <a:uFillTx/>
                <a:latin typeface="Arial" panose="020B0604020202020204" pitchFamily="34" charset="0"/>
                <a:ea typeface="+mn-ea"/>
                <a:cs typeface="Arial" panose="020B0604020202020204" pitchFamily="34" charset="0"/>
              </a:rPr>
              <a:t>TBD after Winter </a:t>
            </a:r>
            <a:r>
              <a:rPr kumimoji="0" lang="en-US" sz="1600" b="1" i="0" u="none" strike="noStrike" kern="1200" cap="none" spc="0" normalizeH="0" baseline="0" noProof="0" dirty="0" err="1">
                <a:ln w="0"/>
                <a:solidFill>
                  <a:srgbClr val="000000"/>
                </a:solidFill>
                <a:effectLst/>
                <a:uLnTx/>
                <a:uFillTx/>
                <a:latin typeface="Arial" panose="020B0604020202020204" pitchFamily="34" charset="0"/>
                <a:ea typeface="+mn-ea"/>
                <a:cs typeface="Arial" panose="020B0604020202020204" pitchFamily="34" charset="0"/>
              </a:rPr>
              <a:t>ExComm</a:t>
            </a:r>
            <a:r>
              <a:rPr kumimoji="0" lang="en-US" sz="1600" b="1" i="0" u="none" strike="noStrike" kern="1200" cap="none" spc="0" normalizeH="0" baseline="0" noProof="0" dirty="0">
                <a:ln w="0"/>
                <a:solidFill>
                  <a:srgbClr val="000000"/>
                </a:solidFill>
                <a:effectLst/>
                <a:uLnTx/>
                <a:uFillTx/>
                <a:latin typeface="Arial" panose="020B0604020202020204" pitchFamily="34" charset="0"/>
                <a:ea typeface="+mn-ea"/>
                <a:cs typeface="Arial" panose="020B0604020202020204" pitchFamily="34" charset="0"/>
              </a:rPr>
              <a:t>.</a:t>
            </a:r>
          </a:p>
        </p:txBody>
      </p:sp>
      <p:sp>
        <p:nvSpPr>
          <p:cNvPr id="15" name="Rectangle 14">
            <a:extLst>
              <a:ext uri="{FF2B5EF4-FFF2-40B4-BE49-F238E27FC236}">
                <a16:creationId xmlns:a16="http://schemas.microsoft.com/office/drawing/2014/main" id="{E5ECFE1A-5778-405C-933D-4E2CE7F398A0}"/>
              </a:ext>
            </a:extLst>
          </p:cNvPr>
          <p:cNvSpPr/>
          <p:nvPr/>
        </p:nvSpPr>
        <p:spPr bwMode="auto">
          <a:xfrm>
            <a:off x="7038678" y="807993"/>
            <a:ext cx="1684821" cy="4035899"/>
          </a:xfrm>
          <a:prstGeom prst="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36" tIns="45718" rIns="91436" bIns="45718" numCol="1" rtlCol="0" anchor="t" anchorCtr="0" compatLnSpc="1">
            <a:prstTxWarp prst="textNoShape">
              <a:avLst/>
            </a:prstTxWarp>
          </a:bodyPr>
          <a:lstStyle/>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Mary Ann Meador</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Charles McCormick</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James E. McGrath</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Kathy Mitchem</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Garret Miyake</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Robert B. Moore</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Robert S. Moore</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Sarah Morgan</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Axel Mueller</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Bruce M. Novak</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Rachel O’Reilly</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George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Odian</a:t>
            </a: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 Brad Olsen</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Joel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Oxman</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Thomas J.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Pacansky</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Melissa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Pasquinelli</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Abhimanyu O. Patil</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Derek Patton</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Donald R. Paul</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Eli M. Pearce</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Nicholas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Peppas</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16" name="Rectangle 15">
            <a:extLst>
              <a:ext uri="{FF2B5EF4-FFF2-40B4-BE49-F238E27FC236}">
                <a16:creationId xmlns:a16="http://schemas.microsoft.com/office/drawing/2014/main" id="{F012C4A3-0009-4E8C-8919-58B08EB8E040}"/>
              </a:ext>
            </a:extLst>
          </p:cNvPr>
          <p:cNvSpPr/>
          <p:nvPr/>
        </p:nvSpPr>
        <p:spPr bwMode="auto">
          <a:xfrm>
            <a:off x="8723499" y="807993"/>
            <a:ext cx="1684821" cy="4035900"/>
          </a:xfrm>
          <a:prstGeom prst="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36" tIns="45718" rIns="91436" bIns="45718" numCol="1" rtlCol="0" anchor="t" anchorCtr="0" compatLnSpc="1">
            <a:prstTxWarp prst="textNoShape">
              <a:avLst/>
            </a:prstTxWarp>
          </a:bodyPr>
          <a:lstStyle/>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Lesia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Pristas</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John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Pochan</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Buddy Ratner</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Judy Riffle</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Buddy Ratner</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Theresa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Reineke</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Lloyd M. Robeson</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Stuart Rowan</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David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Rzavef</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Ann B. Salamone</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Joseph C. Salamone</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Edward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Samulski</a:t>
            </a: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 </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Dan Savin</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srgbClr val="0000FF"/>
                </a:solidFill>
                <a:effectLst/>
                <a:uLnTx/>
                <a:uFillTx/>
                <a:latin typeface="Arial" panose="020B0604020202020204" pitchFamily="34" charset="0"/>
                <a:ea typeface="Tahoma" panose="020B0604030504040204" pitchFamily="34" charset="0"/>
                <a:cs typeface="Arial" panose="020B0604020202020204" pitchFamily="34" charset="0"/>
              </a:rPr>
              <a:t>Carmen Scholz 2021</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Ulrich Schubert</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Kenneth Shea</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Thomas Smith</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Richard S. Stein</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Robson F.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Storey</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Ulrich W. Suter</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Tim M. Swager</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srgbClr val="0000FF"/>
              </a:solidFill>
              <a:effectLst/>
              <a:uLnTx/>
              <a:uFillTx/>
              <a:latin typeface="Arial" panose="020B0604020202020204" pitchFamily="34" charset="0"/>
              <a:ea typeface="Tahoma" panose="020B060403050404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Tahoma" panose="020B0604030504040204" pitchFamily="34" charset="0"/>
                <a:cs typeface="Tahoma" panose="020B0604030504040204" pitchFamily="34" charset="0"/>
              </a:rPr>
              <a:t> </a:t>
            </a:r>
          </a:p>
        </p:txBody>
      </p:sp>
      <p:cxnSp>
        <p:nvCxnSpPr>
          <p:cNvPr id="18" name="Straight Connector 17">
            <a:extLst>
              <a:ext uri="{FF2B5EF4-FFF2-40B4-BE49-F238E27FC236}">
                <a16:creationId xmlns:a16="http://schemas.microsoft.com/office/drawing/2014/main" id="{8595097E-33BE-422D-A5AD-84AD29CDDD27}"/>
              </a:ext>
            </a:extLst>
          </p:cNvPr>
          <p:cNvCxnSpPr>
            <a:cxnSpLocks/>
          </p:cNvCxnSpPr>
          <p:nvPr/>
        </p:nvCxnSpPr>
        <p:spPr>
          <a:xfrm>
            <a:off x="503651" y="6487483"/>
            <a:ext cx="11500507"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pic>
        <p:nvPicPr>
          <p:cNvPr id="20" name="Picture 14" descr="C:\Users\KM\AppData\Local\Microsoft\Windows\Temporary Internet Files\Content.IE5\KJ6EIGHS\MC900433886[1].png">
            <a:extLst>
              <a:ext uri="{FF2B5EF4-FFF2-40B4-BE49-F238E27FC236}">
                <a16:creationId xmlns:a16="http://schemas.microsoft.com/office/drawing/2014/main" id="{6E4A5432-0E6B-42D1-9C4A-9B41BFF40A3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12538" y="5604"/>
            <a:ext cx="866128" cy="866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Rectangle 16">
            <a:extLst>
              <a:ext uri="{FF2B5EF4-FFF2-40B4-BE49-F238E27FC236}">
                <a16:creationId xmlns:a16="http://schemas.microsoft.com/office/drawing/2014/main" id="{80D11C24-D3E2-4281-A9B9-5DE52FBEF5BF}"/>
              </a:ext>
            </a:extLst>
          </p:cNvPr>
          <p:cNvSpPr/>
          <p:nvPr/>
        </p:nvSpPr>
        <p:spPr bwMode="auto">
          <a:xfrm>
            <a:off x="10408320" y="807993"/>
            <a:ext cx="1684821" cy="4032504"/>
          </a:xfrm>
          <a:prstGeom prst="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36" tIns="45718" rIns="91436" bIns="45718"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Swanti</a:t>
            </a: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 Swarup</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Chuanbing</a:t>
            </a: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 Tang</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Greg Tew</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Edwin L. Thomas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Dave Tirrell</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S. Richard Turner</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Kathryn Ulrich</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S. Reddy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Venumbaka</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Otto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Vogl</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Thomas C. Ward</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Marcus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Weck</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Ken Wagener</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James H. Wang</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Chris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Weder</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Garth L. Wilkes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srgbClr val="0000FF"/>
                </a:solidFill>
                <a:effectLst/>
                <a:uLnTx/>
                <a:uFillTx/>
                <a:latin typeface="Arial" panose="020B0604020202020204" pitchFamily="34" charset="0"/>
                <a:ea typeface="Tahoma" panose="020B0604030504040204" pitchFamily="34" charset="0"/>
                <a:cs typeface="Arial" panose="020B0604020202020204" pitchFamily="34" charset="0"/>
              </a:rPr>
              <a:t>Karen Winey 2021</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Karen L. Wooley</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Kenneth J. Wynne</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Albert Yee</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Thomas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Zawodzinksi</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endParaRPr>
          </a:p>
        </p:txBody>
      </p:sp>
    </p:spTree>
    <p:extLst>
      <p:ext uri="{BB962C8B-B14F-4D97-AF65-F5344CB8AC3E}">
        <p14:creationId xmlns:p14="http://schemas.microsoft.com/office/powerpoint/2010/main" val="3968169979"/>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Background pattern&#10;&#10;Description automatically generated">
            <a:extLst>
              <a:ext uri="{FF2B5EF4-FFF2-40B4-BE49-F238E27FC236}">
                <a16:creationId xmlns:a16="http://schemas.microsoft.com/office/drawing/2014/main" id="{179CCC63-8E31-41C4-AC5C-35B11A7D1D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859" y="5600401"/>
            <a:ext cx="809584" cy="1172572"/>
          </a:xfrm>
          <a:prstGeom prst="rect">
            <a:avLst/>
          </a:prstGeom>
        </p:spPr>
      </p:pic>
      <p:sp>
        <p:nvSpPr>
          <p:cNvPr id="3" name="TextBox 2">
            <a:extLst>
              <a:ext uri="{FF2B5EF4-FFF2-40B4-BE49-F238E27FC236}">
                <a16:creationId xmlns:a16="http://schemas.microsoft.com/office/drawing/2014/main" id="{A3DE3F82-5AA3-4F43-AEE9-E36B60A73B84}"/>
              </a:ext>
            </a:extLst>
          </p:cNvPr>
          <p:cNvSpPr txBox="1"/>
          <p:nvPr/>
        </p:nvSpPr>
        <p:spPr>
          <a:xfrm>
            <a:off x="408161" y="6487483"/>
            <a:ext cx="5687839" cy="369332"/>
          </a:xfrm>
          <a:prstGeom prst="rect">
            <a:avLst/>
          </a:prstGeom>
          <a:noFill/>
        </p:spPr>
        <p:txBody>
          <a:bodyPr wrap="none" rtlCol="0">
            <a:spAutoFit/>
          </a:bodyPr>
          <a:lstStyle/>
          <a:p>
            <a:r>
              <a:rPr lang="en-US" b="1" dirty="0">
                <a:solidFill>
                  <a:srgbClr val="000099"/>
                </a:solidFill>
              </a:rPr>
              <a:t>American Chemical Society Division of Polymer Chemistry</a:t>
            </a:r>
          </a:p>
        </p:txBody>
      </p:sp>
      <p:cxnSp>
        <p:nvCxnSpPr>
          <p:cNvPr id="4" name="Straight Connector 3">
            <a:extLst>
              <a:ext uri="{FF2B5EF4-FFF2-40B4-BE49-F238E27FC236}">
                <a16:creationId xmlns:a16="http://schemas.microsoft.com/office/drawing/2014/main" id="{DC7F642E-1D3A-4240-91AB-172E956E5D7A}"/>
              </a:ext>
            </a:extLst>
          </p:cNvPr>
          <p:cNvCxnSpPr>
            <a:cxnSpLocks/>
          </p:cNvCxnSpPr>
          <p:nvPr/>
        </p:nvCxnSpPr>
        <p:spPr>
          <a:xfrm>
            <a:off x="503651" y="6487483"/>
            <a:ext cx="11500507"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8C571B36-60E3-4EE5-B6C5-F64C5803BEF8}"/>
              </a:ext>
            </a:extLst>
          </p:cNvPr>
          <p:cNvPicPr>
            <a:picLocks noChangeAspect="1"/>
          </p:cNvPicPr>
          <p:nvPr/>
        </p:nvPicPr>
        <p:blipFill rotWithShape="1">
          <a:blip r:embed="rId3"/>
          <a:srcRect l="4862" b="29993"/>
          <a:stretch/>
        </p:blipFill>
        <p:spPr>
          <a:xfrm>
            <a:off x="10363403" y="6059492"/>
            <a:ext cx="1828597" cy="734747"/>
          </a:xfrm>
          <a:prstGeom prst="rect">
            <a:avLst/>
          </a:prstGeom>
        </p:spPr>
      </p:pic>
      <p:sp>
        <p:nvSpPr>
          <p:cNvPr id="6" name="Title 1">
            <a:extLst>
              <a:ext uri="{FF2B5EF4-FFF2-40B4-BE49-F238E27FC236}">
                <a16:creationId xmlns:a16="http://schemas.microsoft.com/office/drawing/2014/main" id="{A670299D-B4D8-41EA-A24E-8B5857BAD734}"/>
              </a:ext>
            </a:extLst>
          </p:cNvPr>
          <p:cNvSpPr txBox="1">
            <a:spLocks/>
          </p:cNvSpPr>
          <p:nvPr/>
        </p:nvSpPr>
        <p:spPr>
          <a:xfrm>
            <a:off x="844104" y="1"/>
            <a:ext cx="10515600" cy="7299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solidFill>
                  <a:srgbClr val="000099"/>
                </a:solidFill>
                <a:latin typeface="72 Black" panose="020B0A04030603020204" pitchFamily="34" charset="0"/>
                <a:cs typeface="72 Black" panose="020B0A04030603020204" pitchFamily="34" charset="0"/>
              </a:rPr>
              <a:t>ACS Fellows – POLY Members</a:t>
            </a:r>
          </a:p>
        </p:txBody>
      </p:sp>
      <p:cxnSp>
        <p:nvCxnSpPr>
          <p:cNvPr id="7" name="Straight Connector 6">
            <a:extLst>
              <a:ext uri="{FF2B5EF4-FFF2-40B4-BE49-F238E27FC236}">
                <a16:creationId xmlns:a16="http://schemas.microsoft.com/office/drawing/2014/main" id="{B9505966-4307-41D3-B066-56F0382C6385}"/>
              </a:ext>
            </a:extLst>
          </p:cNvPr>
          <p:cNvCxnSpPr>
            <a:cxnSpLocks/>
          </p:cNvCxnSpPr>
          <p:nvPr/>
        </p:nvCxnSpPr>
        <p:spPr>
          <a:xfrm>
            <a:off x="243840" y="609600"/>
            <a:ext cx="11704320"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sp>
        <p:nvSpPr>
          <p:cNvPr id="9" name="Google Shape;64;p1">
            <a:extLst>
              <a:ext uri="{FF2B5EF4-FFF2-40B4-BE49-F238E27FC236}">
                <a16:creationId xmlns:a16="http://schemas.microsoft.com/office/drawing/2014/main" id="{12C7CA07-B573-4006-9DA4-95E3AF7BB0ED}"/>
              </a:ext>
            </a:extLst>
          </p:cNvPr>
          <p:cNvSpPr/>
          <p:nvPr/>
        </p:nvSpPr>
        <p:spPr>
          <a:xfrm>
            <a:off x="408161" y="753344"/>
            <a:ext cx="2057400" cy="5646271"/>
          </a:xfrm>
          <a:prstGeom prst="rect">
            <a:avLst/>
          </a:prstGeom>
          <a:solidFill>
            <a:schemeClr val="lt1"/>
          </a:solidFill>
          <a:ln w="25400" cap="flat" cmpd="sng">
            <a:solidFill>
              <a:schemeClr val="accent1"/>
            </a:solidFill>
            <a:prstDash val="solid"/>
            <a:round/>
            <a:headEnd type="none" w="sm" len="sm"/>
            <a:tailEnd type="none" w="sm" len="sm"/>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Rigoberto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Advincula</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Eric Amis 2012</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Jamil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Baghdachi</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2014</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Zhenan Bao 2011</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Hassan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Bazzi</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2019</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Matthew Becker 2020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Kate Beers 2014</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Judith Benham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David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Bergbreiter</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2011</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Pradip Bhowmik 2014 </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Frank Blum 2009</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Jean-Luc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Bredas</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2009</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Phillip Britt 2011</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Timothy Bunning 2017</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Lisa S. Baugh 2016</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Charles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Carraher</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Mary K. Carroll 2016</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Kenneth Carter 2013</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Kevin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Cavicchi</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2019</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Hongyu</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Chen 2018</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H.N. Cheng 2009</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Malcolm Chisholm 2009</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Judith Cohen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E. Bryan Coughlin 2018</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Arthur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Coury</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2011</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James Crivello 2011</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Bill Culbertson 2012</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Mark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Dadmun</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2015</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William Daly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Ronald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D'Amelia</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2011</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Darryl Des Marteau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Joseph Desimone 2012</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p:txBody>
      </p:sp>
      <p:sp>
        <p:nvSpPr>
          <p:cNvPr id="10" name="Google Shape;65;p1">
            <a:extLst>
              <a:ext uri="{FF2B5EF4-FFF2-40B4-BE49-F238E27FC236}">
                <a16:creationId xmlns:a16="http://schemas.microsoft.com/office/drawing/2014/main" id="{0010E1B2-6A46-4086-B8CD-3900808B1351}"/>
              </a:ext>
            </a:extLst>
          </p:cNvPr>
          <p:cNvSpPr/>
          <p:nvPr/>
        </p:nvSpPr>
        <p:spPr>
          <a:xfrm>
            <a:off x="2541761" y="753344"/>
            <a:ext cx="1981200" cy="5646271"/>
          </a:xfrm>
          <a:prstGeom prst="rect">
            <a:avLst/>
          </a:prstGeom>
          <a:solidFill>
            <a:schemeClr val="lt1"/>
          </a:solidFill>
          <a:ln w="25400" cap="flat" cmpd="sng">
            <a:solidFill>
              <a:schemeClr val="accent1"/>
            </a:solidFill>
            <a:prstDash val="solid"/>
            <a:round/>
            <a:headEnd type="none" w="sm" len="sm"/>
            <a:tailEnd type="none" w="sm" len="sm"/>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Anthony Jay Dias 2015</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Ray Dickie 2012</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James Economy 2012</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Todd Emrick 2014</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Alan English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70C0"/>
              </a:buClr>
              <a:buSzPts val="1150"/>
              <a:buFont typeface="Arial"/>
              <a:buNone/>
              <a:tabLst/>
              <a:defRPr/>
            </a:pPr>
            <a:r>
              <a:rPr kumimoji="0" lang="en-US" sz="1150" b="1" i="0" u="none" strike="noStrike" kern="0" cap="none" spc="0" normalizeH="0" baseline="0" noProof="0" dirty="0">
                <a:ln>
                  <a:noFill/>
                </a:ln>
                <a:solidFill>
                  <a:srgbClr val="0000FF"/>
                </a:solidFill>
                <a:effectLst/>
                <a:uLnTx/>
                <a:uFillTx/>
                <a:latin typeface="Arial"/>
                <a:ea typeface="Arial"/>
                <a:cs typeface="Arial"/>
                <a:sym typeface="Arial"/>
              </a:rPr>
              <a:t>Thomas Epps III 2021</a:t>
            </a:r>
            <a:endParaRPr kumimoji="0" sz="1150" b="1" i="0" u="none" strike="noStrike" kern="0" cap="none" spc="0" normalizeH="0" baseline="0" noProof="0" dirty="0">
              <a:ln>
                <a:noFill/>
              </a:ln>
              <a:solidFill>
                <a:srgbClr val="0000FF"/>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Barry Farmer 2013</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Warren Ford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Jean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Frechet</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Benny Freeman 2011</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Dana Garcia 2017</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Diana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Gerbi</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2012</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Bernard Gordon 2012</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Robert Grubbs 2009</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Melissa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Grunlan</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2019</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Karl Haider 2020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Kathleen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Havelka</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Craig Hawker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Andrew Herring 2016</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Marc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Hillmyer</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2019</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Bob Howell 2011</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Benjamin Hsiao 2011</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Leonard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Interrante</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Frieder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Jaekle</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2019</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Michael Jaffe 2012</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Malika Jeffries-El 2018</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Alex Jen 2011</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Julie Jessop 2017</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Richard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Kaner</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2016</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70C0"/>
              </a:buClr>
              <a:buSzPts val="1150"/>
              <a:buFont typeface="Arial"/>
              <a:buNone/>
              <a:tabLst/>
              <a:defRPr/>
            </a:pPr>
            <a:r>
              <a:rPr kumimoji="0" lang="en-US" sz="1150" b="1" i="0" u="none" strike="noStrike" kern="0" cap="none" spc="0" normalizeH="0" baseline="0" noProof="0" dirty="0">
                <a:ln>
                  <a:noFill/>
                </a:ln>
                <a:solidFill>
                  <a:srgbClr val="0000FF"/>
                </a:solidFill>
                <a:effectLst/>
                <a:uLnTx/>
                <a:uFillTx/>
                <a:latin typeface="Arial"/>
                <a:ea typeface="Arial"/>
                <a:cs typeface="Arial"/>
                <a:sym typeface="Arial"/>
              </a:rPr>
              <a:t>Dimitris </a:t>
            </a:r>
            <a:r>
              <a:rPr kumimoji="0" lang="en-US" sz="1150" b="1" i="0" u="none" strike="noStrike" kern="0" cap="none" spc="0" normalizeH="0" baseline="0" noProof="0" dirty="0" err="1">
                <a:ln>
                  <a:noFill/>
                </a:ln>
                <a:solidFill>
                  <a:srgbClr val="0000FF"/>
                </a:solidFill>
                <a:effectLst/>
                <a:uLnTx/>
                <a:uFillTx/>
                <a:latin typeface="Arial"/>
                <a:ea typeface="Arial"/>
                <a:cs typeface="Arial"/>
                <a:sym typeface="Arial"/>
              </a:rPr>
              <a:t>Katsoulis</a:t>
            </a:r>
            <a:r>
              <a:rPr kumimoji="0" lang="en-US" sz="1150" b="1" i="0" u="none" strike="noStrike" kern="0" cap="none" spc="0" normalizeH="0" baseline="0" noProof="0" dirty="0">
                <a:ln>
                  <a:noFill/>
                </a:ln>
                <a:solidFill>
                  <a:srgbClr val="0000FF"/>
                </a:solidFill>
                <a:effectLst/>
                <a:uLnTx/>
                <a:uFillTx/>
                <a:latin typeface="Arial"/>
                <a:ea typeface="Arial"/>
                <a:cs typeface="Arial"/>
                <a:sym typeface="Arial"/>
              </a:rPr>
              <a:t> 2021</a:t>
            </a:r>
            <a:endParaRPr kumimoji="0" sz="1150" b="1" i="0" u="none" strike="noStrike" kern="0" cap="none" spc="0" normalizeH="0" baseline="0" noProof="0" dirty="0">
              <a:ln>
                <a:noFill/>
              </a:ln>
              <a:solidFill>
                <a:srgbClr val="0000FF"/>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Joseph Kennedy 2012</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Kristi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Kiick</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2014</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p:txBody>
      </p:sp>
      <p:sp>
        <p:nvSpPr>
          <p:cNvPr id="11" name="Google Shape;66;p1">
            <a:extLst>
              <a:ext uri="{FF2B5EF4-FFF2-40B4-BE49-F238E27FC236}">
                <a16:creationId xmlns:a16="http://schemas.microsoft.com/office/drawing/2014/main" id="{F5F6B2FE-2FA2-4848-A387-F982C1EF26ED}"/>
              </a:ext>
            </a:extLst>
          </p:cNvPr>
          <p:cNvSpPr/>
          <p:nvPr/>
        </p:nvSpPr>
        <p:spPr>
          <a:xfrm>
            <a:off x="4599161" y="753344"/>
            <a:ext cx="1981200" cy="5646271"/>
          </a:xfrm>
          <a:prstGeom prst="rect">
            <a:avLst/>
          </a:prstGeom>
          <a:solidFill>
            <a:schemeClr val="lt1"/>
          </a:solidFill>
          <a:ln w="25400" cap="flat" cmpd="sng">
            <a:solidFill>
              <a:schemeClr val="accent1"/>
            </a:solidFill>
            <a:prstDash val="solid"/>
            <a:round/>
            <a:headEnd type="none" w="sm" len="sm"/>
            <a:tailEnd type="none" w="sm" len="sm"/>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Laura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Kiessling</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Jerzy Klosin 2019</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Clark Landis 2012</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C.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Coltrain</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2016</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Robert Langer 2011</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Erik Lin 2018</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Timothy Lodge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David Lohse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Timothy Long 2009</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Cato Laurencin 2014</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Qinghuang</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Lin 2014</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Joe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Maybry</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2015</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Tobin Marks 2013</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David Martin 2015</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Cynthia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Maryanoff</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2009</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Kris Matyjaszewski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70C0"/>
              </a:buClr>
              <a:buSzPts val="1150"/>
              <a:buFont typeface="Arial"/>
              <a:buNone/>
              <a:tabLst/>
              <a:defRPr/>
            </a:pPr>
            <a:r>
              <a:rPr kumimoji="0" lang="en-US" sz="1150" b="1" i="0" u="none" strike="noStrike" kern="0" cap="none" spc="0" normalizeH="0" baseline="0" noProof="0" dirty="0">
                <a:ln>
                  <a:noFill/>
                </a:ln>
                <a:solidFill>
                  <a:srgbClr val="0000FF"/>
                </a:solidFill>
                <a:effectLst/>
                <a:uLnTx/>
                <a:uFillTx/>
                <a:latin typeface="Arial"/>
                <a:ea typeface="Arial"/>
                <a:cs typeface="Arial"/>
                <a:sym typeface="Arial"/>
              </a:rPr>
              <a:t>Heather Maynard 2021</a:t>
            </a:r>
            <a:endParaRPr kumimoji="0" sz="1400" b="0" i="0" u="none" strike="noStrike" kern="0" cap="none" spc="0" normalizeH="0" baseline="0" noProof="0" dirty="0">
              <a:ln>
                <a:noFill/>
              </a:ln>
              <a:solidFill>
                <a:srgbClr val="0000FF"/>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Jimmy Mays 2011</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James McGrath 2009</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Mary Ann Meador 2013</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Michael Meador 2015</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Robert Miller 2011</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James Moore 2011</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Jeffrey Moore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Robert B. Moore 2013</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Robert S. Moore 2014</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Sarah Morgan 2020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Elizabeth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Nalley</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2009</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Gordon Nelson 2015</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Christopher Ober 2009</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Bradley Olsen 2019</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Ray Ottenbrite 2013</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p:txBody>
      </p:sp>
      <p:sp>
        <p:nvSpPr>
          <p:cNvPr id="12" name="Google Shape;67;p1">
            <a:extLst>
              <a:ext uri="{FF2B5EF4-FFF2-40B4-BE49-F238E27FC236}">
                <a16:creationId xmlns:a16="http://schemas.microsoft.com/office/drawing/2014/main" id="{25B3087C-2581-45F9-A453-2D1D8F374A91}"/>
              </a:ext>
            </a:extLst>
          </p:cNvPr>
          <p:cNvSpPr/>
          <p:nvPr/>
        </p:nvSpPr>
        <p:spPr>
          <a:xfrm>
            <a:off x="6656561" y="753344"/>
            <a:ext cx="1981200" cy="5646271"/>
          </a:xfrm>
          <a:prstGeom prst="rect">
            <a:avLst/>
          </a:prstGeom>
          <a:solidFill>
            <a:schemeClr val="lt1"/>
          </a:solidFill>
          <a:ln w="25400" cap="flat" cmpd="sng">
            <a:solidFill>
              <a:schemeClr val="accent1"/>
            </a:solidFill>
            <a:prstDash val="solid"/>
            <a:round/>
            <a:headEnd type="none" w="sm" len="sm"/>
            <a:tailEnd type="none" w="sm" len="sm"/>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Michael Owen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Thomas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Pacansky</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Melissa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Pasquinelli</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2018</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Donald Paul 2009</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Attila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Pavlath</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Eli Pearce 2009</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Nicholas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Peppas</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2011</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John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Pochan</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2012</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Theodore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Provder</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2011</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Coleen Pugh 2019</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70C0"/>
              </a:buClr>
              <a:buSzPts val="1150"/>
              <a:buFont typeface="Arial"/>
              <a:buNone/>
              <a:tabLst/>
              <a:defRPr/>
            </a:pPr>
            <a:r>
              <a:rPr kumimoji="0" lang="en-US" sz="1150" b="1" i="0" u="none" strike="noStrike" kern="0" cap="none" spc="0" normalizeH="0" baseline="0" noProof="0" dirty="0">
                <a:ln>
                  <a:noFill/>
                </a:ln>
                <a:solidFill>
                  <a:srgbClr val="0000FF"/>
                </a:solidFill>
                <a:effectLst/>
                <a:uLnTx/>
                <a:uFillTx/>
                <a:latin typeface="Arial"/>
                <a:ea typeface="Arial"/>
                <a:cs typeface="Arial"/>
                <a:sym typeface="Arial"/>
              </a:rPr>
              <a:t>Seth </a:t>
            </a:r>
            <a:r>
              <a:rPr kumimoji="0" lang="en-US" sz="1150" b="1" i="0" u="none" strike="noStrike" kern="0" cap="none" spc="0" normalizeH="0" baseline="0" noProof="0" dirty="0" err="1">
                <a:ln>
                  <a:noFill/>
                </a:ln>
                <a:solidFill>
                  <a:srgbClr val="0000FF"/>
                </a:solidFill>
                <a:effectLst/>
                <a:uLnTx/>
                <a:uFillTx/>
                <a:latin typeface="Arial"/>
                <a:ea typeface="Arial"/>
                <a:cs typeface="Arial"/>
                <a:sym typeface="Arial"/>
              </a:rPr>
              <a:t>Sasmussen</a:t>
            </a:r>
            <a:r>
              <a:rPr kumimoji="0" lang="en-US" sz="1150" b="1" i="0" u="none" strike="noStrike" kern="0" cap="none" spc="0" normalizeH="0" baseline="0" noProof="0" dirty="0">
                <a:ln>
                  <a:noFill/>
                </a:ln>
                <a:solidFill>
                  <a:srgbClr val="0000FF"/>
                </a:solidFill>
                <a:effectLst/>
                <a:uLnTx/>
                <a:uFillTx/>
                <a:latin typeface="Arial"/>
                <a:ea typeface="Arial"/>
                <a:cs typeface="Arial"/>
                <a:sym typeface="Arial"/>
              </a:rPr>
              <a:t> 2021</a:t>
            </a:r>
            <a:endParaRPr kumimoji="0" sz="1400" b="0" i="0" u="none" strike="noStrike" kern="0" cap="none" spc="0" normalizeH="0" baseline="0" noProof="0" dirty="0">
              <a:ln>
                <a:noFill/>
              </a:ln>
              <a:solidFill>
                <a:srgbClr val="0000FF"/>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Buddy Ratner 2011</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Patricia Redden 2011</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Richard Register 2012</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Elsa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Reichmanis</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2009</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Paul Resnick 2015</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Judy Riffle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George Rodriguez 2020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Stuart Rowan 2018</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Sherri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Rukes</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2020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Ann Salamone 2009</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Joseph Salamone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Daniel Savin 2018</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Kirk Schanze 2011</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David Schiraldi 2013</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Scott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Sieburth</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Dennis Smith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Patrick Smith 2013</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Thomas Smith 2009</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Leslie Sperling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Christopher Soles 2016</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Michael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Strem</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p:txBody>
      </p:sp>
      <p:sp>
        <p:nvSpPr>
          <p:cNvPr id="13" name="Google Shape;68;p1">
            <a:extLst>
              <a:ext uri="{FF2B5EF4-FFF2-40B4-BE49-F238E27FC236}">
                <a16:creationId xmlns:a16="http://schemas.microsoft.com/office/drawing/2014/main" id="{AC731C6F-CFF0-43C1-9A84-AF9FE5400447}"/>
              </a:ext>
            </a:extLst>
          </p:cNvPr>
          <p:cNvSpPr/>
          <p:nvPr/>
        </p:nvSpPr>
        <p:spPr>
          <a:xfrm>
            <a:off x="8732496" y="3306566"/>
            <a:ext cx="1886465" cy="3093049"/>
          </a:xfrm>
          <a:prstGeom prst="rect">
            <a:avLst/>
          </a:prstGeom>
          <a:solidFill>
            <a:schemeClr val="lt1"/>
          </a:solidFill>
          <a:ln w="25400" cap="flat" cmpd="sng">
            <a:solidFill>
              <a:schemeClr val="accent1"/>
            </a:solidFill>
            <a:prstDash val="solid"/>
            <a:round/>
            <a:headEnd type="none" w="sm" len="sm"/>
            <a:tailEnd type="none" w="sm" len="sm"/>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E Strom 2009</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Timothy Swager 2013</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Greg Tew 2013</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John Texter 2015</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Joseph Thrasher 2016</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T. Don Tilley 2014</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David Tirrell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Alan Tonelli 2011</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Sam Turner 2009</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Kathryn Uhrich 2014</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Dean Webster 2016</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Kenneth Wagener 2011</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James Wang 2017</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Robert Weiss 2010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Sidney White Jr. 2020</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Carlton </a:t>
            </a:r>
            <a:r>
              <a:rPr kumimoji="0" lang="en-US" sz="1150" b="0" i="0" u="none" strike="noStrike" kern="0" cap="none" spc="0" normalizeH="0" baseline="0" noProof="0" dirty="0" err="1">
                <a:ln>
                  <a:noFill/>
                </a:ln>
                <a:solidFill>
                  <a:srgbClr val="000000"/>
                </a:solidFill>
                <a:effectLst/>
                <a:uLnTx/>
                <a:uFillTx/>
                <a:latin typeface="Arial"/>
                <a:ea typeface="Arial"/>
                <a:cs typeface="Arial"/>
                <a:sym typeface="Arial"/>
              </a:rPr>
              <a:t>Willson</a:t>
            </a: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 2009</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50"/>
              <a:buFont typeface="Arial"/>
              <a:buNone/>
              <a:tabLst/>
              <a:defRPr/>
            </a:pPr>
            <a:r>
              <a:rPr kumimoji="0" lang="en-US" sz="1150" b="0" i="0" u="none" strike="noStrike" kern="0" cap="none" spc="0" normalizeH="0" baseline="0" noProof="0" dirty="0">
                <a:ln>
                  <a:noFill/>
                </a:ln>
                <a:solidFill>
                  <a:srgbClr val="000000"/>
                </a:solidFill>
                <a:effectLst/>
                <a:uLnTx/>
                <a:uFillTx/>
                <a:latin typeface="Arial"/>
                <a:ea typeface="Arial"/>
                <a:cs typeface="Arial"/>
                <a:sym typeface="Arial"/>
              </a:rPr>
              <a:t>Kenneth Wynne 2009</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p:txBody>
      </p:sp>
      <p:pic>
        <p:nvPicPr>
          <p:cNvPr id="17" name="Picture 14" descr="C:\Users\KM\AppData\Local\Microsoft\Windows\Temporary Internet Files\Content.IE5\KJ6EIGHS\MC900433886[1].png">
            <a:extLst>
              <a:ext uri="{FF2B5EF4-FFF2-40B4-BE49-F238E27FC236}">
                <a16:creationId xmlns:a16="http://schemas.microsoft.com/office/drawing/2014/main" id="{708BC13B-16F7-4E5E-8D04-417382F27A4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12538" y="5604"/>
            <a:ext cx="866128" cy="866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Google Shape;69;p1">
            <a:extLst>
              <a:ext uri="{FF2B5EF4-FFF2-40B4-BE49-F238E27FC236}">
                <a16:creationId xmlns:a16="http://schemas.microsoft.com/office/drawing/2014/main" id="{3B11A99F-481A-4159-AA19-72CC3B4116A2}"/>
              </a:ext>
            </a:extLst>
          </p:cNvPr>
          <p:cNvSpPr/>
          <p:nvPr/>
        </p:nvSpPr>
        <p:spPr>
          <a:xfrm>
            <a:off x="8743585" y="723553"/>
            <a:ext cx="3260573" cy="2495145"/>
          </a:xfrm>
          <a:prstGeom prst="rect">
            <a:avLst/>
          </a:prstGeom>
          <a:gradFill>
            <a:gsLst>
              <a:gs pos="0">
                <a:srgbClr val="FFED74"/>
              </a:gs>
              <a:gs pos="35000">
                <a:srgbClr val="FFF09F"/>
              </a:gs>
              <a:gs pos="100000">
                <a:srgbClr val="FFF9D6"/>
              </a:gs>
            </a:gsLst>
            <a:lin ang="16200000" scaled="0"/>
          </a:gradFill>
          <a:ln w="57150" cap="flat" cmpd="sng">
            <a:solidFill>
              <a:srgbClr val="FFBE00"/>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r>
              <a:rPr kumimoji="0" lang="en-US" b="1" i="0" u="none" strike="noStrike" kern="0" cap="none" spc="0" normalizeH="0" baseline="0" noProof="0" dirty="0">
                <a:ln>
                  <a:noFill/>
                </a:ln>
                <a:solidFill>
                  <a:srgbClr val="000000"/>
                </a:solidFill>
                <a:effectLst/>
                <a:uLnTx/>
                <a:uFillTx/>
                <a:latin typeface="Arial"/>
                <a:ea typeface="Arial"/>
                <a:cs typeface="Arial"/>
                <a:sym typeface="Arial"/>
              </a:rPr>
              <a:t>Who should POLY </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r>
              <a:rPr kumimoji="0" lang="en-US" b="1" i="0" u="none" strike="noStrike" kern="0" cap="none" spc="0" normalizeH="0" baseline="0" noProof="0" dirty="0">
                <a:ln>
                  <a:noFill/>
                </a:ln>
                <a:solidFill>
                  <a:srgbClr val="000000"/>
                </a:solidFill>
                <a:effectLst/>
                <a:uLnTx/>
                <a:uFillTx/>
                <a:latin typeface="Arial"/>
                <a:ea typeface="Arial"/>
                <a:cs typeface="Arial"/>
                <a:sym typeface="Arial"/>
              </a:rPr>
              <a:t>Nominate Next?</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Pts val="1800"/>
              <a:buFont typeface="Calibri"/>
              <a:buNone/>
              <a:tabLst/>
              <a:defRPr/>
            </a:pPr>
            <a:endParaRPr kumimoji="0" b="0" i="0" u="none" strike="noStrike" kern="0" cap="none" spc="0" normalizeH="0" baseline="0" noProof="0" dirty="0">
              <a:ln>
                <a:noFill/>
              </a:ln>
              <a:solidFill>
                <a:srgbClr val="000000"/>
              </a:solidFill>
              <a:effectLst/>
              <a:uLnTx/>
              <a:uFillTx/>
              <a:latin typeface="Arial"/>
              <a:ea typeface="Arial"/>
              <a:cs typeface="Arial"/>
              <a:sym typeface="Arial"/>
            </a:endParaRPr>
          </a:p>
          <a:p>
            <a:pPr marL="171450" marR="0" lvl="0" indent="-171450" algn="l" defTabSz="914400" rtl="0" eaLnBrk="1" fontAlgn="auto" latinLnBrk="0" hangingPunct="1">
              <a:lnSpc>
                <a:spcPct val="100000"/>
              </a:lnSpc>
              <a:spcBef>
                <a:spcPts val="0"/>
              </a:spcBef>
              <a:spcAft>
                <a:spcPts val="0"/>
              </a:spcAft>
              <a:buClr>
                <a:srgbClr val="000000"/>
              </a:buClr>
              <a:buSzPts val="1800"/>
              <a:buFont typeface="Arial"/>
              <a:buChar char="•"/>
              <a:tabLst/>
              <a:defRPr/>
            </a:pPr>
            <a:r>
              <a:rPr kumimoji="0" lang="en-US" b="0" i="0" u="none" strike="noStrike" kern="0" cap="none" spc="0" normalizeH="0" baseline="0" noProof="0" dirty="0">
                <a:ln>
                  <a:noFill/>
                </a:ln>
                <a:solidFill>
                  <a:srgbClr val="000000"/>
                </a:solidFill>
                <a:effectLst/>
                <a:uLnTx/>
                <a:uFillTx/>
                <a:latin typeface="Arial"/>
                <a:ea typeface="Arial"/>
                <a:cs typeface="Arial"/>
                <a:sym typeface="Arial"/>
              </a:rPr>
              <a:t>Division nominates </a:t>
            </a:r>
            <a:r>
              <a:rPr kumimoji="0" lang="en-US" b="1" i="0" u="none" strike="noStrike" kern="0" cap="none" spc="0" normalizeH="0" baseline="0" noProof="0" dirty="0">
                <a:ln>
                  <a:noFill/>
                </a:ln>
                <a:solidFill>
                  <a:srgbClr val="000000"/>
                </a:solidFill>
                <a:effectLst/>
                <a:uLnTx/>
                <a:uFillTx/>
                <a:latin typeface="Arial"/>
                <a:ea typeface="Arial"/>
                <a:cs typeface="Arial"/>
                <a:sym typeface="Arial"/>
              </a:rPr>
              <a:t>8</a:t>
            </a:r>
            <a:r>
              <a:rPr kumimoji="0" lang="en-US" b="0" i="0" u="none" strike="noStrike" kern="0" cap="none" spc="0" normalizeH="0" baseline="0" noProof="0" dirty="0">
                <a:ln>
                  <a:noFill/>
                </a:ln>
                <a:solidFill>
                  <a:srgbClr val="000000"/>
                </a:solidFill>
                <a:effectLst/>
                <a:uLnTx/>
                <a:uFillTx/>
                <a:latin typeface="Arial"/>
                <a:ea typeface="Arial"/>
                <a:cs typeface="Arial"/>
                <a:sym typeface="Arial"/>
              </a:rPr>
              <a:t>.</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171450" marR="0" lvl="0" indent="-171450" algn="l" defTabSz="914400" rtl="0" eaLnBrk="1" fontAlgn="auto" latinLnBrk="0" hangingPunct="1">
              <a:lnSpc>
                <a:spcPct val="100000"/>
              </a:lnSpc>
              <a:spcBef>
                <a:spcPts val="400"/>
              </a:spcBef>
              <a:spcAft>
                <a:spcPts val="0"/>
              </a:spcAft>
              <a:buClr>
                <a:srgbClr val="000000"/>
              </a:buClr>
              <a:buSzPts val="1800"/>
              <a:buFont typeface="Arial"/>
              <a:buChar char="•"/>
              <a:tabLst/>
              <a:defRPr/>
            </a:pPr>
            <a:r>
              <a:rPr kumimoji="0" lang="en-US" b="0" i="0" u="none" strike="noStrike" kern="0" cap="none" spc="0" normalizeH="0" baseline="0" noProof="0" dirty="0">
                <a:ln>
                  <a:noFill/>
                </a:ln>
                <a:solidFill>
                  <a:srgbClr val="000000"/>
                </a:solidFill>
                <a:effectLst/>
                <a:uLnTx/>
                <a:uFillTx/>
                <a:latin typeface="Arial"/>
                <a:ea typeface="Arial"/>
                <a:cs typeface="Arial"/>
                <a:sym typeface="Arial"/>
              </a:rPr>
              <a:t>Need nominees &amp; nominators?</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171450" marR="0" lvl="0" indent="-171450" algn="l" defTabSz="914400" rtl="0" eaLnBrk="1" fontAlgn="auto" latinLnBrk="0" hangingPunct="1">
              <a:lnSpc>
                <a:spcPct val="100000"/>
              </a:lnSpc>
              <a:spcBef>
                <a:spcPts val="400"/>
              </a:spcBef>
              <a:spcAft>
                <a:spcPts val="0"/>
              </a:spcAft>
              <a:buClr>
                <a:srgbClr val="000000"/>
              </a:buClr>
              <a:buSzPts val="1800"/>
              <a:buFont typeface="Arial"/>
              <a:buChar char="•"/>
              <a:tabLst/>
              <a:defRPr/>
            </a:pPr>
            <a:r>
              <a:rPr kumimoji="0" lang="en-US" b="0" i="0" u="none" strike="noStrike" kern="0" cap="none" spc="0" normalizeH="0" baseline="0" noProof="0" dirty="0">
                <a:ln>
                  <a:noFill/>
                </a:ln>
                <a:solidFill>
                  <a:srgbClr val="000000"/>
                </a:solidFill>
                <a:effectLst/>
                <a:uLnTx/>
                <a:uFillTx/>
                <a:latin typeface="Arial"/>
                <a:ea typeface="Arial"/>
                <a:cs typeface="Arial"/>
                <a:sym typeface="Arial"/>
              </a:rPr>
              <a:t>Chair will follow-up</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a:p>
            <a:pPr marL="171450" marR="0" lvl="0" indent="-171450" algn="l" defTabSz="914400" rtl="0" eaLnBrk="1" fontAlgn="auto" latinLnBrk="0" hangingPunct="1">
              <a:lnSpc>
                <a:spcPct val="100000"/>
              </a:lnSpc>
              <a:spcBef>
                <a:spcPts val="400"/>
              </a:spcBef>
              <a:spcAft>
                <a:spcPts val="0"/>
              </a:spcAft>
              <a:buClr>
                <a:srgbClr val="000000"/>
              </a:buClr>
              <a:buSzPts val="1800"/>
              <a:buFont typeface="Arial"/>
              <a:buChar char="•"/>
              <a:tabLst/>
              <a:defRPr/>
            </a:pPr>
            <a:r>
              <a:rPr kumimoji="0" lang="en-US" b="0" i="0" u="none" strike="noStrike" kern="0" cap="none" spc="0" normalizeH="0" baseline="0" noProof="0" dirty="0">
                <a:ln>
                  <a:noFill/>
                </a:ln>
                <a:solidFill>
                  <a:srgbClr val="000000"/>
                </a:solidFill>
                <a:effectLst/>
                <a:uLnTx/>
                <a:uFillTx/>
                <a:latin typeface="Arial"/>
                <a:ea typeface="Arial"/>
                <a:cs typeface="Arial"/>
                <a:sym typeface="Arial"/>
              </a:rPr>
              <a:t>Deadline: April 6, 2021</a:t>
            </a:r>
            <a:endParaRPr kumimoji="0" sz="1400" b="0" i="0" u="none" strike="noStrike" kern="0" cap="none" spc="0" normalizeH="0" baseline="0" noProof="0" dirty="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830274215"/>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Background pattern&#10;&#10;Description automatically generated">
            <a:extLst>
              <a:ext uri="{FF2B5EF4-FFF2-40B4-BE49-F238E27FC236}">
                <a16:creationId xmlns:a16="http://schemas.microsoft.com/office/drawing/2014/main" id="{321D9220-3A9A-48AB-91FE-3FCEE2DDBD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859" y="5600401"/>
            <a:ext cx="809584" cy="1172572"/>
          </a:xfrm>
          <a:prstGeom prst="rect">
            <a:avLst/>
          </a:prstGeom>
        </p:spPr>
      </p:pic>
      <p:sp>
        <p:nvSpPr>
          <p:cNvPr id="3" name="TextBox 2">
            <a:extLst>
              <a:ext uri="{FF2B5EF4-FFF2-40B4-BE49-F238E27FC236}">
                <a16:creationId xmlns:a16="http://schemas.microsoft.com/office/drawing/2014/main" id="{DAA4C99F-D9F8-4227-8033-97B0BA285C55}"/>
              </a:ext>
            </a:extLst>
          </p:cNvPr>
          <p:cNvSpPr txBox="1"/>
          <p:nvPr/>
        </p:nvSpPr>
        <p:spPr>
          <a:xfrm>
            <a:off x="408161" y="6487483"/>
            <a:ext cx="5687839" cy="369332"/>
          </a:xfrm>
          <a:prstGeom prst="rect">
            <a:avLst/>
          </a:prstGeom>
          <a:noFill/>
        </p:spPr>
        <p:txBody>
          <a:bodyPr wrap="none" rtlCol="0">
            <a:spAutoFit/>
          </a:bodyPr>
          <a:lstStyle/>
          <a:p>
            <a:r>
              <a:rPr lang="en-US" b="1" dirty="0">
                <a:solidFill>
                  <a:srgbClr val="000099"/>
                </a:solidFill>
              </a:rPr>
              <a:t>American Chemical Society Division of Polymer Chemistry</a:t>
            </a:r>
          </a:p>
        </p:txBody>
      </p:sp>
      <p:pic>
        <p:nvPicPr>
          <p:cNvPr id="5" name="Picture 4">
            <a:extLst>
              <a:ext uri="{FF2B5EF4-FFF2-40B4-BE49-F238E27FC236}">
                <a16:creationId xmlns:a16="http://schemas.microsoft.com/office/drawing/2014/main" id="{DD7EE104-B6A3-41BF-96B3-53FCF9952AAF}"/>
              </a:ext>
            </a:extLst>
          </p:cNvPr>
          <p:cNvPicPr>
            <a:picLocks noChangeAspect="1"/>
          </p:cNvPicPr>
          <p:nvPr/>
        </p:nvPicPr>
        <p:blipFill rotWithShape="1">
          <a:blip r:embed="rId3"/>
          <a:srcRect l="4862" b="29993"/>
          <a:stretch/>
        </p:blipFill>
        <p:spPr>
          <a:xfrm>
            <a:off x="10363403" y="6059492"/>
            <a:ext cx="1828597" cy="734747"/>
          </a:xfrm>
          <a:prstGeom prst="rect">
            <a:avLst/>
          </a:prstGeom>
        </p:spPr>
      </p:pic>
      <p:sp>
        <p:nvSpPr>
          <p:cNvPr id="6" name="Title 1">
            <a:extLst>
              <a:ext uri="{FF2B5EF4-FFF2-40B4-BE49-F238E27FC236}">
                <a16:creationId xmlns:a16="http://schemas.microsoft.com/office/drawing/2014/main" id="{35FAB9FA-FAAE-496A-ACC9-2DC7D5389E61}"/>
              </a:ext>
            </a:extLst>
          </p:cNvPr>
          <p:cNvSpPr txBox="1">
            <a:spLocks/>
          </p:cNvSpPr>
          <p:nvPr/>
        </p:nvSpPr>
        <p:spPr>
          <a:xfrm>
            <a:off x="844104" y="1"/>
            <a:ext cx="10515600" cy="7299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solidFill>
                  <a:srgbClr val="000099"/>
                </a:solidFill>
                <a:latin typeface="72 Black" panose="020B0A04030603020204" pitchFamily="34" charset="0"/>
                <a:cs typeface="72 Black" panose="020B0A04030603020204" pitchFamily="34" charset="0"/>
              </a:rPr>
              <a:t>POLY Fellows - </a:t>
            </a:r>
          </a:p>
        </p:txBody>
      </p:sp>
      <p:cxnSp>
        <p:nvCxnSpPr>
          <p:cNvPr id="7" name="Straight Connector 6">
            <a:extLst>
              <a:ext uri="{FF2B5EF4-FFF2-40B4-BE49-F238E27FC236}">
                <a16:creationId xmlns:a16="http://schemas.microsoft.com/office/drawing/2014/main" id="{AB2A3A5D-7718-4BF9-B522-E10B07FD6C29}"/>
              </a:ext>
            </a:extLst>
          </p:cNvPr>
          <p:cNvCxnSpPr>
            <a:cxnSpLocks/>
          </p:cNvCxnSpPr>
          <p:nvPr/>
        </p:nvCxnSpPr>
        <p:spPr>
          <a:xfrm>
            <a:off x="243840" y="609600"/>
            <a:ext cx="11704320"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77274862-0505-4AC5-9E05-75F3E373E476}"/>
              </a:ext>
            </a:extLst>
          </p:cNvPr>
          <p:cNvSpPr>
            <a:spLocks noChangeArrowheads="1"/>
          </p:cNvSpPr>
          <p:nvPr/>
        </p:nvSpPr>
        <p:spPr bwMode="auto">
          <a:xfrm>
            <a:off x="59675" y="807993"/>
            <a:ext cx="1623563" cy="4038600"/>
          </a:xfrm>
          <a:prstGeom prst="rect">
            <a:avLst/>
          </a:prstGeom>
          <a:ln/>
        </p:spPr>
        <p:style>
          <a:lnRef idx="2">
            <a:schemeClr val="accent1"/>
          </a:lnRef>
          <a:fillRef idx="1">
            <a:schemeClr val="lt1"/>
          </a:fillRef>
          <a:effectRef idx="0">
            <a:schemeClr val="accent1"/>
          </a:effectRef>
          <a:fontRef idx="minor">
            <a:schemeClr val="dk1"/>
          </a:fontRef>
        </p:style>
        <p:txBody>
          <a:bodyPr>
            <a:no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Rigoberto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Advincula</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Pal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Arjunan</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Harry R.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Allcock</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Robert Allen</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Eric Baer</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Kate Beers</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Zhenan</a:t>
            </a: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Bao</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Travis Baughman</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Matthew Becker</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Brian C.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Benicewicz</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Pradip</a:t>
            </a: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 K.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Bhowmik</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Frank D. Blum</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highlight>
                  <a:srgbClr val="FFFF00"/>
                </a:highlight>
                <a:uLnTx/>
                <a:uFillTx/>
                <a:latin typeface="Arial" panose="020B0604020202020204" pitchFamily="34" charset="0"/>
                <a:ea typeface="+mn-ea"/>
                <a:cs typeface="Arial" panose="020B0604020202020204" pitchFamily="34" charset="0"/>
              </a:rPr>
              <a:t>Christopher Bowman</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William J.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Brittain</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Neta L. Byerly</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Luis Campos 2021</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Ken Carter</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Patrick Cassidy</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Kevin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Cavicchi</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Charles E.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Carraher</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Robert Cohen</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endParaRPr kumimoji="0" lang="en-US" sz="1200" b="0" i="0" u="none" strike="noStrike" kern="1200" cap="none" spc="0" normalizeH="0" baseline="0" noProof="0" dirty="0">
              <a:ln>
                <a:noFill/>
              </a:ln>
              <a:solidFill>
                <a:srgbClr val="404040"/>
              </a:solidFill>
              <a:effectLst/>
              <a:uLnTx/>
              <a:uFillTx/>
              <a:latin typeface="Trebuchet MS" panose="020B0603020202020204" pitchFamily="34" charset="0"/>
              <a:ea typeface="+mn-ea"/>
              <a:cs typeface="+mn-cs"/>
            </a:endParaRPr>
          </a:p>
        </p:txBody>
      </p:sp>
      <p:sp>
        <p:nvSpPr>
          <p:cNvPr id="10" name="Rectangle 11">
            <a:extLst>
              <a:ext uri="{FF2B5EF4-FFF2-40B4-BE49-F238E27FC236}">
                <a16:creationId xmlns:a16="http://schemas.microsoft.com/office/drawing/2014/main" id="{4E8B7F00-D555-4324-A783-C44A2BE9C4AD}"/>
              </a:ext>
            </a:extLst>
          </p:cNvPr>
          <p:cNvSpPr>
            <a:spLocks noChangeArrowheads="1"/>
          </p:cNvSpPr>
          <p:nvPr/>
        </p:nvSpPr>
        <p:spPr bwMode="auto">
          <a:xfrm>
            <a:off x="1693878" y="807993"/>
            <a:ext cx="1805644" cy="4038600"/>
          </a:xfrm>
          <a:prstGeom prst="rect">
            <a:avLst/>
          </a:prstGeom>
          <a:ln/>
        </p:spPr>
        <p:style>
          <a:lnRef idx="2">
            <a:schemeClr val="accent1"/>
          </a:lnRef>
          <a:fillRef idx="1">
            <a:schemeClr val="lt1"/>
          </a:fillRef>
          <a:effectRef idx="0">
            <a:schemeClr val="accent1"/>
          </a:effectRef>
          <a:fontRef idx="minor">
            <a:schemeClr val="dk1"/>
          </a:fontRef>
        </p:style>
        <p:txBody>
          <a:bodyPr>
            <a:no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Christine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Coltrain</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Stuart Cooper</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H. N. Cheng</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Hongyu</a:t>
            </a: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 Chen</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Jianjun</a:t>
            </a: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 Cheng</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Geoff Coates</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Bryan Coughlin</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James Crivello</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Bill M. Culbertson</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Mark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Dadmun</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Frederick R.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Dammont</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William H. Daly</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Joe DeSimone</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Johne</a:t>
            </a: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 P.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Droske</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Andrey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Dobrynin</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James Economy</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Todd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Emrick</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Alan D. English</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Thomas Epps III 2021</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Warren Ford</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Jean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Frechet</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p:txBody>
      </p:sp>
      <p:sp>
        <p:nvSpPr>
          <p:cNvPr id="12" name="Rectangle 10">
            <a:extLst>
              <a:ext uri="{FF2B5EF4-FFF2-40B4-BE49-F238E27FC236}">
                <a16:creationId xmlns:a16="http://schemas.microsoft.com/office/drawing/2014/main" id="{F82103FC-5CF4-4A70-80BF-A60C95F905AF}"/>
              </a:ext>
            </a:extLst>
          </p:cNvPr>
          <p:cNvSpPr>
            <a:spLocks noChangeArrowheads="1"/>
          </p:cNvSpPr>
          <p:nvPr/>
        </p:nvSpPr>
        <p:spPr bwMode="auto">
          <a:xfrm>
            <a:off x="3424287" y="807993"/>
            <a:ext cx="1976787" cy="4038600"/>
          </a:xfrm>
          <a:prstGeom prst="rect">
            <a:avLst/>
          </a:prstGeom>
          <a:ln/>
        </p:spPr>
        <p:style>
          <a:lnRef idx="2">
            <a:schemeClr val="accent1"/>
          </a:lnRef>
          <a:fillRef idx="1">
            <a:schemeClr val="lt1"/>
          </a:fillRef>
          <a:effectRef idx="0">
            <a:schemeClr val="accent1"/>
          </a:effectRef>
          <a:fontRef idx="minor">
            <a:schemeClr val="dk1"/>
          </a:fontRef>
        </p:style>
        <p:txBody>
          <a:bodyPr>
            <a:no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Benny Freeman</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Babu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Gaddam</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srgbClr val="0000FF"/>
                </a:solidFill>
                <a:effectLst/>
                <a:highlight>
                  <a:srgbClr val="FFFF00"/>
                </a:highlight>
                <a:uLnTx/>
                <a:uFillTx/>
                <a:latin typeface="Arial" panose="020B0604020202020204" pitchFamily="34" charset="0"/>
                <a:ea typeface="+mn-ea"/>
                <a:cs typeface="Arial" panose="020B0604020202020204" pitchFamily="34" charset="0"/>
              </a:rPr>
              <a:t>Wei Gao 2021</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Dana Garcia</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Diana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Gerbi</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Robert H. Grubbs</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Richard Gross</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Michael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Guiver</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Nikos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Hadjichristidis</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Henry K. Hall</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Paula Hammond</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Janelle M. Hampton</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Craig J. Hawker</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highlight>
                  <a:srgbClr val="FFFF00"/>
                </a:highlight>
                <a:uLnTx/>
                <a:uFillTx/>
                <a:latin typeface="Arial" panose="020B0604020202020204" pitchFamily="34" charset="0"/>
                <a:ea typeface="+mn-ea"/>
                <a:cs typeface="Arial" panose="020B0604020202020204" pitchFamily="34" charset="0"/>
              </a:rPr>
              <a:t>James Hedrick</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Paul M.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Hergenrother</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Marc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Hillmyer</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S. Randall Holmes-Farley</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Scott Iacono</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Richard M. Ikeda</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Malika Jeffries-El</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Frank N. Kelley</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endParaRPr kumimoji="0" lang="en-US" sz="1200" b="0" i="0" u="none" strike="noStrike" kern="1200" cap="none" spc="0" normalizeH="0" baseline="0" noProof="0" dirty="0">
              <a:ln>
                <a:noFill/>
              </a:ln>
              <a:solidFill>
                <a:srgbClr val="404040"/>
              </a:solidFill>
              <a:effectLst/>
              <a:uLnTx/>
              <a:uFillTx/>
              <a:latin typeface="Trebuchet MS" panose="020B0603020202020204" pitchFamily="34" charset="0"/>
              <a:ea typeface="+mn-ea"/>
              <a:cs typeface="+mn-cs"/>
            </a:endParaRPr>
          </a:p>
        </p:txBody>
      </p:sp>
      <p:sp>
        <p:nvSpPr>
          <p:cNvPr id="13" name="Rectangle 10">
            <a:extLst>
              <a:ext uri="{FF2B5EF4-FFF2-40B4-BE49-F238E27FC236}">
                <a16:creationId xmlns:a16="http://schemas.microsoft.com/office/drawing/2014/main" id="{2F946138-B526-448D-B24D-35D590D56059}"/>
              </a:ext>
            </a:extLst>
          </p:cNvPr>
          <p:cNvSpPr>
            <a:spLocks noChangeArrowheads="1"/>
          </p:cNvSpPr>
          <p:nvPr/>
        </p:nvSpPr>
        <p:spPr bwMode="auto">
          <a:xfrm>
            <a:off x="5298254" y="807993"/>
            <a:ext cx="1805644" cy="4035901"/>
          </a:xfrm>
          <a:prstGeom prst="rect">
            <a:avLst/>
          </a:prstGeom>
          <a:ln/>
        </p:spPr>
        <p:style>
          <a:lnRef idx="2">
            <a:schemeClr val="accent1"/>
          </a:lnRef>
          <a:fillRef idx="1">
            <a:schemeClr val="lt1"/>
          </a:fillRef>
          <a:effectRef idx="0">
            <a:schemeClr val="accent1"/>
          </a:effectRef>
          <a:fontRef idx="minor">
            <a:schemeClr val="dk1"/>
          </a:fontRef>
        </p:style>
        <p:txBody>
          <a:bodyPr>
            <a:no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Kristi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Kiick</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Satish Kumar</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Rick Laine</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Robert S. Langer</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Cato Laurencin 2021</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Robert W. Lenz</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Frank Leibfarth 2021</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Erik K. Lin</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Zhiquin</a:t>
            </a: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 Lin</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Qinghang</a:t>
            </a: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 Lin</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Jeff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Linhardt</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Tim Lodge</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Tim Long</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William J.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MacKnight</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James E. Mark</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W. Harry Mandeville</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Heather Maynard</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Jimmy Mays</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Anne M. Mays</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Wayne L. </a:t>
            </a: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Mattice</a:t>
            </a: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r>
              <a:rPr kumimoji="0" lang="en-US" sz="1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Arial" panose="020B0604020202020204" pitchFamily="34" charset="0"/>
              </a:rPr>
              <a:t>Krzystof</a:t>
            </a:r>
            <a:r>
              <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 Matyjaszewski</a:t>
            </a: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
                <a:srgbClr val="FFC000"/>
              </a:buClr>
              <a:buSzPct val="80000"/>
              <a:buFont typeface="Wingdings 3" panose="05040102010807070707" pitchFamily="18" charset="2"/>
              <a:buNone/>
              <a:tabLst/>
              <a:defRPr/>
            </a:pPr>
            <a:endParaRPr kumimoji="0" lang="en-US" sz="12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endParaRPr>
          </a:p>
        </p:txBody>
      </p:sp>
      <p:sp>
        <p:nvSpPr>
          <p:cNvPr id="14" name="Rounded Rectangle 19">
            <a:extLst>
              <a:ext uri="{FF2B5EF4-FFF2-40B4-BE49-F238E27FC236}">
                <a16:creationId xmlns:a16="http://schemas.microsoft.com/office/drawing/2014/main" id="{AC7F415C-F62A-490F-A5B3-E8573A58FC4D}"/>
              </a:ext>
            </a:extLst>
          </p:cNvPr>
          <p:cNvSpPr/>
          <p:nvPr/>
        </p:nvSpPr>
        <p:spPr bwMode="auto">
          <a:xfrm>
            <a:off x="76200" y="4918528"/>
            <a:ext cx="12033466" cy="1329872"/>
          </a:xfrm>
          <a:prstGeom prst="round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36" tIns="45718" rIns="91436" bIns="45718" numCol="2"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b="1" i="0" u="none" strike="noStrike" kern="1200" cap="none" spc="0" normalizeH="0" baseline="0" noProof="0" dirty="0">
                <a:ln w="0"/>
                <a:solidFill>
                  <a:srgbClr val="0000FF"/>
                </a:solidFill>
                <a:effectLst/>
                <a:uLnTx/>
                <a:uFillTx/>
                <a:latin typeface="Arial" panose="020B0604020202020204" pitchFamily="34" charset="0"/>
                <a:ea typeface="+mn-ea"/>
                <a:cs typeface="Arial" panose="020B0604020202020204" pitchFamily="34" charset="0"/>
              </a:rPr>
              <a:t>2022 POLY Fellows</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1200" cap="none" spc="0" normalizeH="0" baseline="0" noProof="0" dirty="0">
                <a:ln w="0"/>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Review Committee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1200" cap="none" spc="0" normalizeH="0" baseline="0" noProof="0" dirty="0">
                <a:ln w="0"/>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Past Chairs: </a:t>
            </a:r>
            <a:r>
              <a:rPr kumimoji="0" lang="en-US" sz="1600" b="1" i="1" u="none" strike="noStrike" kern="1200" cap="none" spc="0" normalizeH="0" baseline="0" noProof="0" dirty="0">
                <a:ln w="0"/>
                <a:solidFill>
                  <a:srgbClr val="000000"/>
                </a:solidFill>
                <a:effectLst/>
                <a:highlight>
                  <a:srgbClr val="FFFF00"/>
                </a:highlight>
                <a:uLnTx/>
                <a:uFillTx/>
                <a:latin typeface="Arial" panose="020B0604020202020204" pitchFamily="34" charset="0"/>
                <a:ea typeface="Times New Roman" panose="02020603050405020304" pitchFamily="18" charset="0"/>
                <a:cs typeface="Arial" panose="020B0604020202020204" pitchFamily="34" charset="0"/>
              </a:rPr>
              <a:t>Andrea</a:t>
            </a:r>
            <a:r>
              <a:rPr kumimoji="0" lang="en-US" sz="1600" b="1" i="1" u="none" strike="noStrike" kern="1200" cap="none" spc="0" normalizeH="0" baseline="0" noProof="0" dirty="0">
                <a:ln w="0"/>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Mike, Sarah</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400" b="1" i="1" u="none" strike="noStrike" kern="1200" cap="none" spc="0" normalizeH="0" baseline="0" noProof="0" dirty="0">
              <a:ln w="0"/>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1" i="1" u="sng" strike="noStrike" kern="1200" cap="none" spc="0" normalizeH="0" baseline="0" noProof="0" dirty="0">
                <a:ln w="0"/>
                <a:solidFill>
                  <a:srgbClr val="000000"/>
                </a:solidFill>
                <a:effectLst/>
                <a:uLnTx/>
                <a:uFillTx/>
                <a:latin typeface="Arial" panose="020B0604020202020204" pitchFamily="34" charset="0"/>
                <a:ea typeface="+mn-ea"/>
                <a:cs typeface="Arial" panose="020B0604020202020204" pitchFamily="34" charset="0"/>
              </a:rPr>
              <a:t>Inducted: </a:t>
            </a:r>
            <a:r>
              <a:rPr kumimoji="0" lang="en-US" altLang="en-US" sz="1600" b="1" i="1" u="none" strike="noStrike" kern="1200" cap="none" spc="0" normalizeH="0" baseline="0" noProof="0" dirty="0">
                <a:ln w="0"/>
                <a:solidFill>
                  <a:srgbClr val="000000"/>
                </a:solidFill>
                <a:effectLst/>
                <a:highlight>
                  <a:srgbClr val="FFFF00"/>
                </a:highlight>
                <a:uLnTx/>
                <a:uFillTx/>
                <a:latin typeface="Arial" panose="020B0604020202020204" pitchFamily="34" charset="0"/>
                <a:ea typeface="+mn-ea"/>
                <a:cs typeface="Arial" panose="020B0604020202020204" pitchFamily="34" charset="0"/>
              </a:rPr>
              <a:t>Kristi Anseth (Herman F. Mark), Richard Hoogenboom (Carl S. Marvel), and Hayley Brown (Distinguished Service)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1" i="1" u="sng" strike="noStrike" kern="1200" cap="none" spc="0" normalizeH="0" baseline="0" noProof="0" dirty="0">
                <a:ln w="0"/>
                <a:solidFill>
                  <a:srgbClr val="000000"/>
                </a:solidFill>
                <a:effectLst/>
                <a:uLnTx/>
                <a:uFillTx/>
                <a:latin typeface="Arial" panose="020B0604020202020204" pitchFamily="34" charset="0"/>
                <a:ea typeface="+mn-ea"/>
                <a:cs typeface="Arial" panose="020B0604020202020204" pitchFamily="34" charset="0"/>
              </a:rPr>
              <a:t>Selected: </a:t>
            </a:r>
            <a:r>
              <a:rPr kumimoji="0" lang="en-US" sz="1600" b="1" i="0" u="none" strike="noStrike" kern="1200" cap="none" spc="0" normalizeH="0" baseline="0" noProof="0" dirty="0">
                <a:ln w="0"/>
                <a:solidFill>
                  <a:srgbClr val="000000"/>
                </a:solidFill>
                <a:effectLst/>
                <a:uLnTx/>
                <a:uFillTx/>
                <a:latin typeface="Arial" panose="020B0604020202020204" pitchFamily="34" charset="0"/>
                <a:ea typeface="+mn-ea"/>
                <a:cs typeface="Arial" panose="020B0604020202020204" pitchFamily="34" charset="0"/>
              </a:rPr>
              <a:t>TBD after Winter </a:t>
            </a:r>
            <a:r>
              <a:rPr kumimoji="0" lang="en-US" sz="1600" b="1" i="0" u="none" strike="noStrike" kern="1200" cap="none" spc="0" normalizeH="0" baseline="0" noProof="0" dirty="0" err="1">
                <a:ln w="0"/>
                <a:solidFill>
                  <a:srgbClr val="000000"/>
                </a:solidFill>
                <a:effectLst/>
                <a:uLnTx/>
                <a:uFillTx/>
                <a:latin typeface="Arial" panose="020B0604020202020204" pitchFamily="34" charset="0"/>
                <a:ea typeface="+mn-ea"/>
                <a:cs typeface="Arial" panose="020B0604020202020204" pitchFamily="34" charset="0"/>
              </a:rPr>
              <a:t>ExComm</a:t>
            </a:r>
            <a:r>
              <a:rPr kumimoji="0" lang="en-US" sz="1600" b="1" i="0" u="none" strike="noStrike" kern="1200" cap="none" spc="0" normalizeH="0" baseline="0" noProof="0" dirty="0">
                <a:ln w="0"/>
                <a:solidFill>
                  <a:srgbClr val="000000"/>
                </a:solidFill>
                <a:effectLst/>
                <a:uLnTx/>
                <a:uFillTx/>
                <a:latin typeface="Arial" panose="020B0604020202020204" pitchFamily="34" charset="0"/>
                <a:ea typeface="+mn-ea"/>
                <a:cs typeface="Arial" panose="020B0604020202020204" pitchFamily="34" charset="0"/>
              </a:rPr>
              <a:t>.</a:t>
            </a:r>
          </a:p>
        </p:txBody>
      </p:sp>
      <p:sp>
        <p:nvSpPr>
          <p:cNvPr id="15" name="Rectangle 14">
            <a:extLst>
              <a:ext uri="{FF2B5EF4-FFF2-40B4-BE49-F238E27FC236}">
                <a16:creationId xmlns:a16="http://schemas.microsoft.com/office/drawing/2014/main" id="{E5ECFE1A-5778-405C-933D-4E2CE7F398A0}"/>
              </a:ext>
            </a:extLst>
          </p:cNvPr>
          <p:cNvSpPr/>
          <p:nvPr/>
        </p:nvSpPr>
        <p:spPr bwMode="auto">
          <a:xfrm>
            <a:off x="7038678" y="807993"/>
            <a:ext cx="1684821" cy="4035899"/>
          </a:xfrm>
          <a:prstGeom prst="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36" tIns="45718" rIns="91436" bIns="45718" numCol="1" rtlCol="0" anchor="t" anchorCtr="0" compatLnSpc="1">
            <a:prstTxWarp prst="textNoShape">
              <a:avLst/>
            </a:prstTxWarp>
          </a:bodyPr>
          <a:lstStyle/>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Mary Ann Meador</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Charles McCormick</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James E. McGrath</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Kathy Mitchem</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Garret Miyake</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Robert B. Moore</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Robert S. Moore</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Sarah Morgan</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Axel Mueller</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Bruce M. Novak</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Rachel O’Reilly</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George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Odian</a:t>
            </a: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 Brad Olsen</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Joel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Oxman</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Thomas J.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Pacansky</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Melissa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Pasquinelli</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Abhimanyu O. Patil</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highlight>
                  <a:srgbClr val="FFFF00"/>
                </a:highlight>
                <a:uLnTx/>
                <a:uFillTx/>
                <a:latin typeface="Arial" panose="020B0604020202020204" pitchFamily="34" charset="0"/>
                <a:ea typeface="+mn-ea"/>
                <a:cs typeface="Arial" panose="020B0604020202020204" pitchFamily="34" charset="0"/>
              </a:rPr>
              <a:t>Derek Patton</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Donald R. Paul</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Eli M. Pearce</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Nicholas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Peppas</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16" name="Rectangle 15">
            <a:extLst>
              <a:ext uri="{FF2B5EF4-FFF2-40B4-BE49-F238E27FC236}">
                <a16:creationId xmlns:a16="http://schemas.microsoft.com/office/drawing/2014/main" id="{F012C4A3-0009-4E8C-8919-58B08EB8E040}"/>
              </a:ext>
            </a:extLst>
          </p:cNvPr>
          <p:cNvSpPr/>
          <p:nvPr/>
        </p:nvSpPr>
        <p:spPr bwMode="auto">
          <a:xfrm>
            <a:off x="8723499" y="807993"/>
            <a:ext cx="1684821" cy="4035900"/>
          </a:xfrm>
          <a:prstGeom prst="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36" tIns="45718" rIns="91436" bIns="45718" numCol="1" rtlCol="0" anchor="t" anchorCtr="0" compatLnSpc="1">
            <a:prstTxWarp prst="textNoShape">
              <a:avLst/>
            </a:prstTxWarp>
          </a:bodyPr>
          <a:lstStyle/>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Lesia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Pristas</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John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Pochan</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Buddy Ratner</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Judy Riffle</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Buddy Ratner</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Theresa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Reineke</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Lloyd M. Robeson</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Stuart Rowan</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David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Rzavef</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Ann B. Salamone</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Joseph C. Salamone</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Edward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Samulski</a:t>
            </a: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 </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Dan Savin</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srgbClr val="0000FF"/>
                </a:solidFill>
                <a:effectLst/>
                <a:highlight>
                  <a:srgbClr val="FFFF00"/>
                </a:highlight>
                <a:uLnTx/>
                <a:uFillTx/>
                <a:latin typeface="Arial" panose="020B0604020202020204" pitchFamily="34" charset="0"/>
                <a:ea typeface="Tahoma" panose="020B0604030504040204" pitchFamily="34" charset="0"/>
                <a:cs typeface="Arial" panose="020B0604020202020204" pitchFamily="34" charset="0"/>
              </a:rPr>
              <a:t>Carmen Scholz 2021</a:t>
            </a:r>
          </a:p>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Ulrich Schubert</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Kenneth Shea</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Thomas Smith</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Richard S. Stein</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Robson F.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Storey</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Ulrich W. Suter</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Tim M. Swager</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srgbClr val="0000FF"/>
              </a:solidFill>
              <a:effectLst/>
              <a:uLnTx/>
              <a:uFillTx/>
              <a:latin typeface="Arial" panose="020B0604020202020204" pitchFamily="34" charset="0"/>
              <a:ea typeface="Tahoma" panose="020B060403050404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Tahoma" panose="020B0604030504040204" pitchFamily="34" charset="0"/>
                <a:cs typeface="Tahoma" panose="020B0604030504040204" pitchFamily="34" charset="0"/>
              </a:rPr>
              <a:t> </a:t>
            </a:r>
          </a:p>
        </p:txBody>
      </p:sp>
      <p:cxnSp>
        <p:nvCxnSpPr>
          <p:cNvPr id="18" name="Straight Connector 17">
            <a:extLst>
              <a:ext uri="{FF2B5EF4-FFF2-40B4-BE49-F238E27FC236}">
                <a16:creationId xmlns:a16="http://schemas.microsoft.com/office/drawing/2014/main" id="{8595097E-33BE-422D-A5AD-84AD29CDDD27}"/>
              </a:ext>
            </a:extLst>
          </p:cNvPr>
          <p:cNvCxnSpPr>
            <a:cxnSpLocks/>
          </p:cNvCxnSpPr>
          <p:nvPr/>
        </p:nvCxnSpPr>
        <p:spPr>
          <a:xfrm>
            <a:off x="503651" y="6487483"/>
            <a:ext cx="11500507"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pic>
        <p:nvPicPr>
          <p:cNvPr id="21" name="Picture 14" descr="C:\Users\KM\AppData\Local\Microsoft\Windows\Temporary Internet Files\Content.IE5\KJ6EIGHS\MC900433886[1].png">
            <a:extLst>
              <a:ext uri="{FF2B5EF4-FFF2-40B4-BE49-F238E27FC236}">
                <a16:creationId xmlns:a16="http://schemas.microsoft.com/office/drawing/2014/main" id="{9C67F4DB-D6D2-4839-9983-413A37DCEC4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12538" y="5604"/>
            <a:ext cx="866128" cy="866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Rectangle 16">
            <a:extLst>
              <a:ext uri="{FF2B5EF4-FFF2-40B4-BE49-F238E27FC236}">
                <a16:creationId xmlns:a16="http://schemas.microsoft.com/office/drawing/2014/main" id="{80D11C24-D3E2-4281-A9B9-5DE52FBEF5BF}"/>
              </a:ext>
            </a:extLst>
          </p:cNvPr>
          <p:cNvSpPr/>
          <p:nvPr/>
        </p:nvSpPr>
        <p:spPr bwMode="auto">
          <a:xfrm>
            <a:off x="10408320" y="807993"/>
            <a:ext cx="1684821" cy="4032504"/>
          </a:xfrm>
          <a:prstGeom prst="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36" tIns="45718" rIns="91436" bIns="45718"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Swanti</a:t>
            </a: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 Swarup</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Chuanbing</a:t>
            </a: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 Tang</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Greg Tew</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Edwin L. Thomas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Dave Tirrell</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S. Richard Turner</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Kathryn Ulrich</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S. Reddy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Venumbaka</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Otto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Vogl</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Thomas C. Ward</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Marcus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Weck</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Ken Wagener</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James H. Wang</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Chris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Weder</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Garth L. Wilkes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srgbClr val="0000FF"/>
                </a:solidFill>
                <a:effectLst/>
                <a:highlight>
                  <a:srgbClr val="FFFF00"/>
                </a:highlight>
                <a:uLnTx/>
                <a:uFillTx/>
                <a:latin typeface="Arial" panose="020B0604020202020204" pitchFamily="34" charset="0"/>
                <a:ea typeface="Tahoma" panose="020B0604030504040204" pitchFamily="34" charset="0"/>
                <a:cs typeface="Arial" panose="020B0604020202020204" pitchFamily="34" charset="0"/>
              </a:rPr>
              <a:t>Karen Winey 2021</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highlight>
                  <a:srgbClr val="FFFF00"/>
                </a:highlight>
                <a:uLnTx/>
                <a:uFillTx/>
                <a:latin typeface="Arial" panose="020B0604020202020204" pitchFamily="34" charset="0"/>
                <a:ea typeface="Tahoma" panose="020B0604030504040204" pitchFamily="34" charset="0"/>
                <a:cs typeface="Arial" panose="020B0604020202020204" pitchFamily="34" charset="0"/>
              </a:rPr>
              <a:t>Karen L. Wooley</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Kenneth J. Wynne</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Albert Yee</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Thomas </a:t>
            </a:r>
            <a:r>
              <a:rPr kumimoji="0" lang="en-US" sz="1200" b="0" i="0" u="none" strike="noStrike" kern="1200" cap="none" spc="0" normalizeH="0" baseline="0" noProof="0" dirty="0" err="1">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Zawodzinksi</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endParaRPr>
          </a:p>
        </p:txBody>
      </p:sp>
    </p:spTree>
    <p:extLst>
      <p:ext uri="{BB962C8B-B14F-4D97-AF65-F5344CB8AC3E}">
        <p14:creationId xmlns:p14="http://schemas.microsoft.com/office/powerpoint/2010/main" val="3011434012"/>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Background pattern&#10;&#10;Description automatically generated">
            <a:extLst>
              <a:ext uri="{FF2B5EF4-FFF2-40B4-BE49-F238E27FC236}">
                <a16:creationId xmlns:a16="http://schemas.microsoft.com/office/drawing/2014/main" id="{695D813B-DA8D-4765-A9F6-ED8956101CB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859" y="5600401"/>
            <a:ext cx="809584" cy="1172572"/>
          </a:xfrm>
          <a:prstGeom prst="rect">
            <a:avLst/>
          </a:prstGeom>
        </p:spPr>
      </p:pic>
      <p:sp>
        <p:nvSpPr>
          <p:cNvPr id="3" name="TextBox 2">
            <a:extLst>
              <a:ext uri="{FF2B5EF4-FFF2-40B4-BE49-F238E27FC236}">
                <a16:creationId xmlns:a16="http://schemas.microsoft.com/office/drawing/2014/main" id="{C9FCB036-F4CB-4014-8EC1-6AD843C0197D}"/>
              </a:ext>
            </a:extLst>
          </p:cNvPr>
          <p:cNvSpPr txBox="1"/>
          <p:nvPr/>
        </p:nvSpPr>
        <p:spPr>
          <a:xfrm>
            <a:off x="408161" y="6487483"/>
            <a:ext cx="5687839" cy="369332"/>
          </a:xfrm>
          <a:prstGeom prst="rect">
            <a:avLst/>
          </a:prstGeom>
          <a:noFill/>
        </p:spPr>
        <p:txBody>
          <a:bodyPr wrap="none" rtlCol="0">
            <a:spAutoFit/>
          </a:bodyPr>
          <a:lstStyle/>
          <a:p>
            <a:r>
              <a:rPr lang="en-US" b="1" dirty="0">
                <a:solidFill>
                  <a:srgbClr val="000099"/>
                </a:solidFill>
              </a:rPr>
              <a:t>American Chemical Society Division of Polymer Chemistry</a:t>
            </a:r>
          </a:p>
        </p:txBody>
      </p:sp>
      <p:cxnSp>
        <p:nvCxnSpPr>
          <p:cNvPr id="4" name="Straight Connector 3">
            <a:extLst>
              <a:ext uri="{FF2B5EF4-FFF2-40B4-BE49-F238E27FC236}">
                <a16:creationId xmlns:a16="http://schemas.microsoft.com/office/drawing/2014/main" id="{1FB97060-B9BD-4B62-B6F8-D7B754D2EBA0}"/>
              </a:ext>
            </a:extLst>
          </p:cNvPr>
          <p:cNvCxnSpPr>
            <a:cxnSpLocks/>
          </p:cNvCxnSpPr>
          <p:nvPr/>
        </p:nvCxnSpPr>
        <p:spPr>
          <a:xfrm>
            <a:off x="503651" y="6487483"/>
            <a:ext cx="11500507"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70B49259-D1E8-49ED-A186-3F01A3ACD7C5}"/>
              </a:ext>
            </a:extLst>
          </p:cNvPr>
          <p:cNvPicPr>
            <a:picLocks noChangeAspect="1"/>
          </p:cNvPicPr>
          <p:nvPr/>
        </p:nvPicPr>
        <p:blipFill rotWithShape="1">
          <a:blip r:embed="rId3"/>
          <a:srcRect l="4862" b="29993"/>
          <a:stretch/>
        </p:blipFill>
        <p:spPr>
          <a:xfrm>
            <a:off x="10363403" y="6059492"/>
            <a:ext cx="1828597" cy="734747"/>
          </a:xfrm>
          <a:prstGeom prst="rect">
            <a:avLst/>
          </a:prstGeom>
        </p:spPr>
      </p:pic>
      <p:cxnSp>
        <p:nvCxnSpPr>
          <p:cNvPr id="7" name="Straight Connector 6">
            <a:extLst>
              <a:ext uri="{FF2B5EF4-FFF2-40B4-BE49-F238E27FC236}">
                <a16:creationId xmlns:a16="http://schemas.microsoft.com/office/drawing/2014/main" id="{D55A44C0-D38E-406A-87F2-C533880D2FDD}"/>
              </a:ext>
            </a:extLst>
          </p:cNvPr>
          <p:cNvCxnSpPr>
            <a:cxnSpLocks/>
          </p:cNvCxnSpPr>
          <p:nvPr/>
        </p:nvCxnSpPr>
        <p:spPr>
          <a:xfrm>
            <a:off x="243840" y="609600"/>
            <a:ext cx="11704320"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sp>
        <p:nvSpPr>
          <p:cNvPr id="8" name="Title 1">
            <a:extLst>
              <a:ext uri="{FF2B5EF4-FFF2-40B4-BE49-F238E27FC236}">
                <a16:creationId xmlns:a16="http://schemas.microsoft.com/office/drawing/2014/main" id="{29DAFAD6-E477-4A89-8A21-B8CAC64E4C72}"/>
              </a:ext>
            </a:extLst>
          </p:cNvPr>
          <p:cNvSpPr txBox="1">
            <a:spLocks/>
          </p:cNvSpPr>
          <p:nvPr/>
        </p:nvSpPr>
        <p:spPr>
          <a:xfrm>
            <a:off x="838200" y="0"/>
            <a:ext cx="10515600" cy="7299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dirty="0">
                <a:solidFill>
                  <a:srgbClr val="000099"/>
                </a:solidFill>
                <a:latin typeface="72 Black" panose="020B0A04030603020204" pitchFamily="34" charset="0"/>
                <a:cs typeface="72 Black" panose="020B0A04030603020204" pitchFamily="34" charset="0"/>
              </a:rPr>
              <a:t>Distinguished &amp; Special Service Awards</a:t>
            </a:r>
          </a:p>
        </p:txBody>
      </p:sp>
      <p:cxnSp>
        <p:nvCxnSpPr>
          <p:cNvPr id="12" name="Straight Connector 11">
            <a:extLst>
              <a:ext uri="{FF2B5EF4-FFF2-40B4-BE49-F238E27FC236}">
                <a16:creationId xmlns:a16="http://schemas.microsoft.com/office/drawing/2014/main" id="{821C69D8-0AC4-45EC-B772-66EE530BE877}"/>
              </a:ext>
            </a:extLst>
          </p:cNvPr>
          <p:cNvCxnSpPr/>
          <p:nvPr/>
        </p:nvCxnSpPr>
        <p:spPr>
          <a:xfrm>
            <a:off x="2376641" y="5391614"/>
            <a:ext cx="4664307" cy="15904"/>
          </a:xfrm>
          <a:prstGeom prst="line">
            <a:avLst/>
          </a:prstGeom>
          <a:ln/>
        </p:spPr>
        <p:style>
          <a:lnRef idx="2">
            <a:schemeClr val="accent5"/>
          </a:lnRef>
          <a:fillRef idx="1">
            <a:schemeClr val="lt1"/>
          </a:fillRef>
          <a:effectRef idx="0">
            <a:schemeClr val="accent5"/>
          </a:effectRef>
          <a:fontRef idx="minor">
            <a:schemeClr val="dk1"/>
          </a:fontRef>
        </p:style>
      </p:cxnSp>
      <p:sp>
        <p:nvSpPr>
          <p:cNvPr id="13" name="Rectangle 15">
            <a:extLst>
              <a:ext uri="{FF2B5EF4-FFF2-40B4-BE49-F238E27FC236}">
                <a16:creationId xmlns:a16="http://schemas.microsoft.com/office/drawing/2014/main" id="{B5DE8A51-7F7A-4DD6-BDE2-809097B8246F}"/>
              </a:ext>
            </a:extLst>
          </p:cNvPr>
          <p:cNvSpPr>
            <a:spLocks noChangeArrowheads="1"/>
          </p:cNvSpPr>
          <p:nvPr/>
        </p:nvSpPr>
        <p:spPr bwMode="auto">
          <a:xfrm>
            <a:off x="3769787" y="5230514"/>
            <a:ext cx="1878013" cy="369887"/>
          </a:xfrm>
          <a:prstGeom prst="rect">
            <a:avLst/>
          </a:prstGeom>
          <a:ln/>
        </p:spPr>
        <p:style>
          <a:lnRef idx="2">
            <a:schemeClr val="accent5"/>
          </a:lnRef>
          <a:fillRef idx="1">
            <a:schemeClr val="lt1"/>
          </a:fillRef>
          <a:effectRef idx="0">
            <a:schemeClr val="accent5"/>
          </a:effectRef>
          <a:fontRef idx="minor">
            <a:schemeClr val="dk1"/>
          </a:fontRef>
        </p:style>
        <p:txBody>
          <a:bodyPr wrap="none">
            <a:spAutoFit/>
          </a:bodyPr>
          <a:lstStyle>
            <a:lvl1pPr>
              <a:spcBef>
                <a:spcPts val="1000"/>
              </a:spcBef>
              <a:buClr>
                <a:schemeClr val="accent1"/>
              </a:buClr>
              <a:buSzPct val="80000"/>
              <a:buFont typeface="Wingdings 3" panose="05040102010807070707" pitchFamily="18" charset="2"/>
              <a:buChar char=""/>
              <a:tabLst>
                <a:tab pos="577850" algn="l"/>
              </a:tabLst>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tabLst>
                <a:tab pos="577850" algn="l"/>
              </a:tabLst>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tabLst>
                <a:tab pos="577850" algn="l"/>
              </a:tabLst>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tabLst>
                <a:tab pos="577850" algn="l"/>
              </a:tabLst>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tabLst>
                <a:tab pos="577850" algn="l"/>
              </a:tabLst>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tabLst>
                <a:tab pos="577850" algn="l"/>
              </a:tabLst>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tabLst>
                <a:tab pos="577850" algn="l"/>
              </a:tabLst>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tabLst>
                <a:tab pos="577850" algn="l"/>
              </a:tabLst>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tabLst>
                <a:tab pos="577850" algn="l"/>
              </a:tabLst>
              <a:defRPr sz="1200">
                <a:solidFill>
                  <a:srgbClr val="404040"/>
                </a:solidFill>
                <a:latin typeface="Trebuchet MS" panose="020B0603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577850" algn="l"/>
              </a:tabLst>
              <a:defRPr/>
            </a:pPr>
            <a:r>
              <a:rPr kumimoji="0" lang="en-US" altLang="en-US"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Special Service</a:t>
            </a:r>
          </a:p>
        </p:txBody>
      </p:sp>
      <p:sp>
        <p:nvSpPr>
          <p:cNvPr id="15" name="Rectangle 1">
            <a:extLst>
              <a:ext uri="{FF2B5EF4-FFF2-40B4-BE49-F238E27FC236}">
                <a16:creationId xmlns:a16="http://schemas.microsoft.com/office/drawing/2014/main" id="{1873882C-7DCA-40D9-9C9F-10C783804B1D}"/>
              </a:ext>
            </a:extLst>
          </p:cNvPr>
          <p:cNvSpPr>
            <a:spLocks noChangeArrowheads="1"/>
          </p:cNvSpPr>
          <p:nvPr/>
        </p:nvSpPr>
        <p:spPr bwMode="auto">
          <a:xfrm>
            <a:off x="3591855" y="686397"/>
            <a:ext cx="2595582" cy="369332"/>
          </a:xfrm>
          <a:prstGeom prst="rect">
            <a:avLst/>
          </a:prstGeom>
          <a:ln/>
        </p:spPr>
        <p:style>
          <a:lnRef idx="2">
            <a:schemeClr val="accent4"/>
          </a:lnRef>
          <a:fillRef idx="1">
            <a:schemeClr val="lt1"/>
          </a:fillRef>
          <a:effectRef idx="0">
            <a:schemeClr val="accent4"/>
          </a:effectRef>
          <a:fontRef idx="minor">
            <a:schemeClr val="dk1"/>
          </a:fontRef>
        </p:style>
        <p:txBody>
          <a:bodyPr wrap="none">
            <a:spAutoFit/>
          </a:bodyPr>
          <a:lstStyle>
            <a:lvl1pPr>
              <a:spcBef>
                <a:spcPts val="1000"/>
              </a:spcBef>
              <a:buClr>
                <a:schemeClr val="accent1"/>
              </a:buClr>
              <a:buSzPct val="80000"/>
              <a:buFont typeface="Wingdings 3" panose="05040102010807070707" pitchFamily="18" charset="2"/>
              <a:buChar char=""/>
              <a:tabLst>
                <a:tab pos="577850" algn="l"/>
              </a:tabLst>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tabLst>
                <a:tab pos="577850" algn="l"/>
              </a:tabLst>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tabLst>
                <a:tab pos="577850" algn="l"/>
              </a:tabLst>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tabLst>
                <a:tab pos="577850" algn="l"/>
              </a:tabLst>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tabLst>
                <a:tab pos="577850" algn="l"/>
              </a:tabLst>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tabLst>
                <a:tab pos="577850" algn="l"/>
              </a:tabLst>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tabLst>
                <a:tab pos="577850" algn="l"/>
              </a:tabLst>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tabLst>
                <a:tab pos="577850" algn="l"/>
              </a:tabLst>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tabLst>
                <a:tab pos="577850" algn="l"/>
              </a:tabLst>
              <a:defRPr sz="1200">
                <a:solidFill>
                  <a:srgbClr val="404040"/>
                </a:solidFill>
                <a:latin typeface="Trebuchet MS" panose="020B0603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577850" algn="l"/>
              </a:tabLst>
              <a:defRPr/>
            </a:pPr>
            <a:r>
              <a:rPr kumimoji="0" lang="en-US" altLang="en-US"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Distinguished Service</a:t>
            </a:r>
            <a:endParaRPr kumimoji="0" lang="en-US" altLang="en-US" sz="11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Rectangle 15">
            <a:extLst>
              <a:ext uri="{FF2B5EF4-FFF2-40B4-BE49-F238E27FC236}">
                <a16:creationId xmlns:a16="http://schemas.microsoft.com/office/drawing/2014/main" id="{DA28D45E-38F2-4DE4-A6C2-C288E6A9619F}"/>
              </a:ext>
            </a:extLst>
          </p:cNvPr>
          <p:cNvSpPr/>
          <p:nvPr/>
        </p:nvSpPr>
        <p:spPr bwMode="auto">
          <a:xfrm>
            <a:off x="529660" y="1109525"/>
            <a:ext cx="1939981" cy="3742845"/>
          </a:xfrm>
          <a:prstGeom prst="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P. Arjunan</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F. E. Bailey</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 J. Bailey</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T. Baughman</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K. Beers</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F. Blum</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Brittain</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H. Brown 2021</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 L. Byerly</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C.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Carraher</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K. Carter</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K.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Cavicchi</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H. N. Cheng</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 Culbertson</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F.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Dammont</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17" name="Rectangle 16">
            <a:extLst>
              <a:ext uri="{FF2B5EF4-FFF2-40B4-BE49-F238E27FC236}">
                <a16:creationId xmlns:a16="http://schemas.microsoft.com/office/drawing/2014/main" id="{EA214B49-410E-4521-AEE2-A3240BC8C43C}"/>
              </a:ext>
            </a:extLst>
          </p:cNvPr>
          <p:cNvSpPr/>
          <p:nvPr/>
        </p:nvSpPr>
        <p:spPr bwMode="auto">
          <a:xfrm>
            <a:off x="2665511" y="1109525"/>
            <a:ext cx="2006618" cy="3742845"/>
          </a:xfrm>
          <a:prstGeom prst="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 H. Daly</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Droske</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E. M. Fettes</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 Ford</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D. Garcia</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 E. Gibbs </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 Hampton</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P. M.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Hergenrother</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Marc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Hillmyer</a:t>
            </a: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 </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J.C. H.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Hwa</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 Iacono</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 M. Ikeda</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 C. Israel</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K.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Kiick</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 Lal</a:t>
            </a:r>
          </a:p>
        </p:txBody>
      </p:sp>
      <p:sp>
        <p:nvSpPr>
          <p:cNvPr id="18" name="Rectangle 17">
            <a:extLst>
              <a:ext uri="{FF2B5EF4-FFF2-40B4-BE49-F238E27FC236}">
                <a16:creationId xmlns:a16="http://schemas.microsoft.com/office/drawing/2014/main" id="{1CC3D184-CBE9-4E09-ABFB-CDC740CCDC0D}"/>
              </a:ext>
            </a:extLst>
          </p:cNvPr>
          <p:cNvSpPr/>
          <p:nvPr/>
        </p:nvSpPr>
        <p:spPr bwMode="auto">
          <a:xfrm>
            <a:off x="4810527" y="1109525"/>
            <a:ext cx="1939981" cy="3742845"/>
          </a:xfrm>
          <a:prstGeom prst="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C.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Coltrain</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Linhardt</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L.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Linkous-Pristas</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C. S. Marvel</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K.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Matyjaszewski</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F. R. Mayo</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 Mays</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 V.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Metanomski</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 E. McGrath</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K.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Mitchem</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 B. Moore</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 S. Moore</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 Morgan</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C. G.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Overberger</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T. J.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Pacansky</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19" name="Rectangle 18">
            <a:extLst>
              <a:ext uri="{FF2B5EF4-FFF2-40B4-BE49-F238E27FC236}">
                <a16:creationId xmlns:a16="http://schemas.microsoft.com/office/drawing/2014/main" id="{185874C5-3C80-4A02-8725-903C247104C1}"/>
              </a:ext>
            </a:extLst>
          </p:cNvPr>
          <p:cNvSpPr/>
          <p:nvPr/>
        </p:nvSpPr>
        <p:spPr bwMode="auto">
          <a:xfrm>
            <a:off x="6975820" y="1109525"/>
            <a:ext cx="1939981" cy="4033105"/>
          </a:xfrm>
          <a:prstGeom prst="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E. M. Pearce</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Pochan</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 Riffle</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Rattner</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 B.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Salamone</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 C.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Salamone</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U. Schubert</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Stockmayer</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 F.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Storey</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G.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Tew</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 H.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Ullyot</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E. J. Vandenberg</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 R.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Venumbaka</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Vogl</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Vogl</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F. H. Winslow</a:t>
            </a:r>
          </a:p>
        </p:txBody>
      </p:sp>
      <p:sp>
        <p:nvSpPr>
          <p:cNvPr id="20" name="Rectangle 19">
            <a:extLst>
              <a:ext uri="{FF2B5EF4-FFF2-40B4-BE49-F238E27FC236}">
                <a16:creationId xmlns:a16="http://schemas.microsoft.com/office/drawing/2014/main" id="{9EA47517-75D1-4CEF-9F31-0CFB265146BC}"/>
              </a:ext>
            </a:extLst>
          </p:cNvPr>
          <p:cNvSpPr/>
          <p:nvPr/>
        </p:nvSpPr>
        <p:spPr bwMode="auto">
          <a:xfrm>
            <a:off x="497897" y="5635336"/>
            <a:ext cx="1995484" cy="791196"/>
          </a:xfrm>
          <a:prstGeom prst="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F. Blum</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Byerly</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H.N. Cheng (x2)</a:t>
            </a:r>
          </a:p>
        </p:txBody>
      </p:sp>
      <p:sp>
        <p:nvSpPr>
          <p:cNvPr id="21" name="Rectangle 20">
            <a:extLst>
              <a:ext uri="{FF2B5EF4-FFF2-40B4-BE49-F238E27FC236}">
                <a16:creationId xmlns:a16="http://schemas.microsoft.com/office/drawing/2014/main" id="{7BA399B5-C0BC-47E8-9543-9262483B6AA4}"/>
              </a:ext>
            </a:extLst>
          </p:cNvPr>
          <p:cNvSpPr/>
          <p:nvPr/>
        </p:nvSpPr>
        <p:spPr bwMode="auto">
          <a:xfrm>
            <a:off x="2665511" y="5635336"/>
            <a:ext cx="2006618" cy="791196"/>
          </a:xfrm>
          <a:prstGeom prst="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B.M. Culbertson</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W.H. Daly</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F.R.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Dammont</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2" name="Rectangle 21">
            <a:extLst>
              <a:ext uri="{FF2B5EF4-FFF2-40B4-BE49-F238E27FC236}">
                <a16:creationId xmlns:a16="http://schemas.microsoft.com/office/drawing/2014/main" id="{FFCBCF6E-93FE-4AF2-8C51-E1F02DCEF431}"/>
              </a:ext>
            </a:extLst>
          </p:cNvPr>
          <p:cNvSpPr/>
          <p:nvPr/>
        </p:nvSpPr>
        <p:spPr bwMode="auto">
          <a:xfrm>
            <a:off x="4810527" y="5635336"/>
            <a:ext cx="2005380" cy="791196"/>
          </a:xfrm>
          <a:prstGeom prst="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 Iacono</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J.E. McGrath</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E.M. Pearce</a:t>
            </a:r>
          </a:p>
        </p:txBody>
      </p:sp>
      <p:sp>
        <p:nvSpPr>
          <p:cNvPr id="23" name="Rectangle 22">
            <a:extLst>
              <a:ext uri="{FF2B5EF4-FFF2-40B4-BE49-F238E27FC236}">
                <a16:creationId xmlns:a16="http://schemas.microsoft.com/office/drawing/2014/main" id="{E78D2917-DBD4-4F88-8E46-42CC84DBBA5E}"/>
              </a:ext>
            </a:extLst>
          </p:cNvPr>
          <p:cNvSpPr/>
          <p:nvPr/>
        </p:nvSpPr>
        <p:spPr bwMode="auto">
          <a:xfrm>
            <a:off x="6989238" y="5635336"/>
            <a:ext cx="1926563" cy="791196"/>
          </a:xfrm>
          <a:prstGeom prst="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Pochan</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Salamone</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E.J. Vandenberg</a:t>
            </a:r>
          </a:p>
        </p:txBody>
      </p:sp>
      <p:pic>
        <p:nvPicPr>
          <p:cNvPr id="34" name="Picture 14" descr="C:\Users\KM\AppData\Local\Microsoft\Windows\Temporary Internet Files\Content.IE5\KJ6EIGHS\MC900433886[1].png">
            <a:extLst>
              <a:ext uri="{FF2B5EF4-FFF2-40B4-BE49-F238E27FC236}">
                <a16:creationId xmlns:a16="http://schemas.microsoft.com/office/drawing/2014/main" id="{B4FBF1F0-B694-4504-B8A7-0EB2E3B308D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27674" y="15347"/>
            <a:ext cx="866128" cy="866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 name="Rectangle 23">
            <a:extLst>
              <a:ext uri="{FF2B5EF4-FFF2-40B4-BE49-F238E27FC236}">
                <a16:creationId xmlns:a16="http://schemas.microsoft.com/office/drawing/2014/main" id="{6BBC24EF-22DF-4C9F-A0C1-B7E5BFC62E29}"/>
              </a:ext>
            </a:extLst>
          </p:cNvPr>
          <p:cNvSpPr/>
          <p:nvPr/>
        </p:nvSpPr>
        <p:spPr>
          <a:xfrm>
            <a:off x="9035784" y="686397"/>
            <a:ext cx="2912376" cy="5723192"/>
          </a:xfrm>
          <a:prstGeom prst="rect">
            <a:avLst/>
          </a:prstGeom>
        </p:spPr>
        <p:style>
          <a:lnRef idx="1">
            <a:schemeClr val="accent1"/>
          </a:lnRef>
          <a:fillRef idx="2">
            <a:schemeClr val="accent1"/>
          </a:fillRef>
          <a:effectRef idx="1">
            <a:schemeClr val="accent1"/>
          </a:effectRef>
          <a:fontRef idx="minor">
            <a:schemeClr val="dk1"/>
          </a:fontRef>
        </p:style>
        <p:txBody>
          <a:bodyPr anchor="ctr">
            <a:noAutofit/>
          </a:bodyPr>
          <a:lstStyle/>
          <a:p>
            <a:pPr marL="109538" marR="0" lvl="0" indent="0" algn="ctr" defTabSz="914400" rtl="0" eaLnBrk="0" fontAlgn="base" latinLnBrk="0" hangingPunct="0">
              <a:lnSpc>
                <a:spcPct val="100000"/>
              </a:lnSpc>
              <a:spcBef>
                <a:spcPts val="600"/>
              </a:spcBef>
              <a:spcAft>
                <a:spcPts val="60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NOMINATION PROCEDURE</a:t>
            </a: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109537" marR="0" lvl="0" indent="0" algn="l" defTabSz="914400" rtl="0" eaLnBrk="0" fontAlgn="base" latinLnBrk="0" hangingPunct="0">
              <a:lnSpc>
                <a:spcPct val="100000"/>
              </a:lnSpc>
              <a:spcBef>
                <a:spcPct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292100" marR="0" lvl="0" indent="-182563" algn="l" defTabSz="914400" rtl="0" eaLnBrk="0" fontAlgn="base" latinLnBrk="0" hangingPunct="0">
              <a:lnSpc>
                <a:spcPct val="100000"/>
              </a:lnSpc>
              <a:spcBef>
                <a:spcPct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ABOVE AND BEYOND SERVICE</a:t>
            </a:r>
          </a:p>
          <a:p>
            <a:pPr marL="292100" marR="0" lvl="0" indent="-182563" algn="l" defTabSz="914400" rtl="0" eaLnBrk="0" fontAlgn="base" latinLnBrk="0" hangingPunct="0">
              <a:lnSpc>
                <a:spcPct val="100000"/>
              </a:lnSpc>
              <a:spcBef>
                <a:spcPct val="0"/>
              </a:spcBef>
              <a:spcAft>
                <a:spcPts val="0"/>
              </a:spcAft>
              <a:buClrTx/>
              <a:buSzTx/>
              <a:buFont typeface="Arial" panose="020B0604020202020204" pitchFamily="34" charset="0"/>
              <a:buChar char="•"/>
              <a:tabLst/>
              <a:defRPr/>
            </a:pPr>
            <a:endParaRPr kumimoji="0" lang="en-US" sz="18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292100" marR="0" lvl="0" indent="-182563" algn="l" defTabSz="914400" rtl="0" eaLnBrk="0" fontAlgn="base" latinLnBrk="0" hangingPunct="0">
              <a:lnSpc>
                <a:spcPct val="100000"/>
              </a:lnSpc>
              <a:spcBef>
                <a:spcPct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Submit recommendation letter to: POLY Chair</a:t>
            </a:r>
          </a:p>
          <a:p>
            <a:pPr marL="292100" marR="0" lvl="0" indent="-182563" algn="l" defTabSz="914400" rtl="0" eaLnBrk="0" fontAlgn="base" latinLnBrk="0" hangingPunct="0">
              <a:lnSpc>
                <a:spcPct val="100000"/>
              </a:lnSpc>
              <a:spcBef>
                <a:spcPct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292100" marR="0" lvl="0" indent="-182563" algn="l" defTabSz="914400" rtl="0" eaLnBrk="0" fontAlgn="base" latinLnBrk="0" hangingPunct="0">
              <a:lnSpc>
                <a:spcPct val="100000"/>
              </a:lnSpc>
              <a:spcBef>
                <a:spcPct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Deadline:</a:t>
            </a:r>
            <a:r>
              <a:rPr kumimoji="0" lang="en-US" sz="18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18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1/30/21</a:t>
            </a:r>
          </a:p>
          <a:p>
            <a:pPr marL="292100" marR="0" lvl="0" indent="-182563" algn="l" defTabSz="914400" rtl="0" eaLnBrk="0" fontAlgn="base" latinLnBrk="0" hangingPunct="0">
              <a:lnSpc>
                <a:spcPct val="100000"/>
              </a:lnSpc>
              <a:spcBef>
                <a:spcPct val="0"/>
              </a:spcBef>
              <a:spcAft>
                <a:spcPts val="0"/>
              </a:spcAft>
              <a:buClrTx/>
              <a:buSzTx/>
              <a:buFont typeface="Arial" panose="020B0604020202020204" pitchFamily="34" charset="0"/>
              <a:buChar char="•"/>
              <a:tabLst/>
              <a:defRPr/>
            </a:pPr>
            <a:endParaRPr kumimoji="0" lang="en-US" sz="18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292100" marR="0" lvl="0" indent="-182563" algn="l" defTabSz="914400" rtl="0" eaLnBrk="0" fontAlgn="base" latinLnBrk="0" hangingPunct="0">
              <a:lnSpc>
                <a:spcPct val="100000"/>
              </a:lnSpc>
              <a:spcBef>
                <a:spcPct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Nominations from:  </a:t>
            </a: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POLY Executive Committee Only</a:t>
            </a:r>
          </a:p>
          <a:p>
            <a:pPr marL="292100" marR="0" lvl="0" indent="-182563" algn="l" defTabSz="914400" rtl="0" eaLnBrk="0" fontAlgn="base" latinLnBrk="0" hangingPunct="0">
              <a:lnSpc>
                <a:spcPct val="100000"/>
              </a:lnSpc>
              <a:spcBef>
                <a:spcPct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292100" marR="0" lvl="0" indent="-182563" algn="l" defTabSz="914400" rtl="0" eaLnBrk="0" fontAlgn="base" latinLnBrk="0" hangingPunct="0">
              <a:lnSpc>
                <a:spcPct val="100000"/>
              </a:lnSpc>
              <a:spcBef>
                <a:spcPct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Selected by: </a:t>
            </a: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Chair</a:t>
            </a:r>
          </a:p>
          <a:p>
            <a:pPr marL="292100" marR="0" lvl="0" indent="-182563" algn="l" defTabSz="914400" rtl="0" eaLnBrk="0" fontAlgn="base" latinLnBrk="0" hangingPunct="0">
              <a:lnSpc>
                <a:spcPct val="100000"/>
              </a:lnSpc>
              <a:spcBef>
                <a:spcPct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292100" marR="0" lvl="0" indent="-182563" algn="l" defTabSz="914400" rtl="0" eaLnBrk="0" fontAlgn="base" latinLnBrk="0" hangingPunct="0">
              <a:lnSpc>
                <a:spcPct val="100000"/>
              </a:lnSpc>
              <a:spcBef>
                <a:spcPct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w="0"/>
                <a:solidFill>
                  <a:srgbClr val="000000"/>
                </a:solidFill>
                <a:effectLst/>
                <a:uLnTx/>
                <a:uFillTx/>
                <a:latin typeface="Arial" panose="020B0604020202020204" pitchFamily="34" charset="0"/>
                <a:ea typeface="+mn-ea"/>
                <a:cs typeface="Arial" panose="020B0604020202020204" pitchFamily="34" charset="0"/>
              </a:rPr>
              <a:t>No limit per year, but not always given. </a:t>
            </a:r>
          </a:p>
        </p:txBody>
      </p:sp>
    </p:spTree>
    <p:extLst>
      <p:ext uri="{BB962C8B-B14F-4D97-AF65-F5344CB8AC3E}">
        <p14:creationId xmlns:p14="http://schemas.microsoft.com/office/powerpoint/2010/main" val="2124915116"/>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Background pattern&#10;&#10;Description automatically generated">
            <a:extLst>
              <a:ext uri="{FF2B5EF4-FFF2-40B4-BE49-F238E27FC236}">
                <a16:creationId xmlns:a16="http://schemas.microsoft.com/office/drawing/2014/main" id="{BC5C746A-62B4-47A1-BA33-B41B6A4CCC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859" y="5600401"/>
            <a:ext cx="809584" cy="1172572"/>
          </a:xfrm>
          <a:prstGeom prst="rect">
            <a:avLst/>
          </a:prstGeom>
        </p:spPr>
      </p:pic>
      <p:sp>
        <p:nvSpPr>
          <p:cNvPr id="3" name="TextBox 2">
            <a:extLst>
              <a:ext uri="{FF2B5EF4-FFF2-40B4-BE49-F238E27FC236}">
                <a16:creationId xmlns:a16="http://schemas.microsoft.com/office/drawing/2014/main" id="{E7F3EAC5-4AC4-4794-8E6E-B04B6E48E785}"/>
              </a:ext>
            </a:extLst>
          </p:cNvPr>
          <p:cNvSpPr txBox="1"/>
          <p:nvPr/>
        </p:nvSpPr>
        <p:spPr>
          <a:xfrm>
            <a:off x="408161" y="6487483"/>
            <a:ext cx="5687839" cy="369332"/>
          </a:xfrm>
          <a:prstGeom prst="rect">
            <a:avLst/>
          </a:prstGeom>
          <a:noFill/>
        </p:spPr>
        <p:txBody>
          <a:bodyPr wrap="none" rtlCol="0">
            <a:spAutoFit/>
          </a:bodyPr>
          <a:lstStyle/>
          <a:p>
            <a:r>
              <a:rPr lang="en-US" b="1" dirty="0">
                <a:solidFill>
                  <a:srgbClr val="000099"/>
                </a:solidFill>
              </a:rPr>
              <a:t>American Chemical Society Division of Polymer Chemistry</a:t>
            </a:r>
          </a:p>
        </p:txBody>
      </p:sp>
      <p:cxnSp>
        <p:nvCxnSpPr>
          <p:cNvPr id="4" name="Straight Connector 3">
            <a:extLst>
              <a:ext uri="{FF2B5EF4-FFF2-40B4-BE49-F238E27FC236}">
                <a16:creationId xmlns:a16="http://schemas.microsoft.com/office/drawing/2014/main" id="{B83B7CBB-82E7-4C91-904D-5E69BB067F94}"/>
              </a:ext>
            </a:extLst>
          </p:cNvPr>
          <p:cNvCxnSpPr>
            <a:cxnSpLocks/>
          </p:cNvCxnSpPr>
          <p:nvPr/>
        </p:nvCxnSpPr>
        <p:spPr>
          <a:xfrm>
            <a:off x="503651" y="6487483"/>
            <a:ext cx="11500507"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922244D0-B14D-4A39-8172-7CC8E4EFE374}"/>
              </a:ext>
            </a:extLst>
          </p:cNvPr>
          <p:cNvPicPr>
            <a:picLocks noChangeAspect="1"/>
          </p:cNvPicPr>
          <p:nvPr/>
        </p:nvPicPr>
        <p:blipFill rotWithShape="1">
          <a:blip r:embed="rId3"/>
          <a:srcRect l="4862" b="29993"/>
          <a:stretch/>
        </p:blipFill>
        <p:spPr>
          <a:xfrm>
            <a:off x="10363403" y="6059492"/>
            <a:ext cx="1828597" cy="734747"/>
          </a:xfrm>
          <a:prstGeom prst="rect">
            <a:avLst/>
          </a:prstGeom>
        </p:spPr>
      </p:pic>
      <p:sp>
        <p:nvSpPr>
          <p:cNvPr id="6" name="Title 1">
            <a:extLst>
              <a:ext uri="{FF2B5EF4-FFF2-40B4-BE49-F238E27FC236}">
                <a16:creationId xmlns:a16="http://schemas.microsoft.com/office/drawing/2014/main" id="{AC5BCBD2-D8F1-4B6F-A9EF-8C0D2C0F7A01}"/>
              </a:ext>
            </a:extLst>
          </p:cNvPr>
          <p:cNvSpPr txBox="1">
            <a:spLocks/>
          </p:cNvSpPr>
          <p:nvPr/>
        </p:nvSpPr>
        <p:spPr>
          <a:xfrm>
            <a:off x="844104" y="1"/>
            <a:ext cx="10515600" cy="7299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solidFill>
                  <a:srgbClr val="000099"/>
                </a:solidFill>
                <a:latin typeface="72 Black" panose="020B0A04030603020204" pitchFamily="34" charset="0"/>
                <a:cs typeface="72 Black" panose="020B0A04030603020204" pitchFamily="34" charset="0"/>
              </a:rPr>
              <a:t>POLY Fellows Language</a:t>
            </a:r>
          </a:p>
        </p:txBody>
      </p:sp>
      <p:cxnSp>
        <p:nvCxnSpPr>
          <p:cNvPr id="7" name="Straight Connector 6">
            <a:extLst>
              <a:ext uri="{FF2B5EF4-FFF2-40B4-BE49-F238E27FC236}">
                <a16:creationId xmlns:a16="http://schemas.microsoft.com/office/drawing/2014/main" id="{40B84B94-6723-430D-8D54-B22786B9E5EA}"/>
              </a:ext>
            </a:extLst>
          </p:cNvPr>
          <p:cNvCxnSpPr>
            <a:cxnSpLocks/>
          </p:cNvCxnSpPr>
          <p:nvPr/>
        </p:nvCxnSpPr>
        <p:spPr>
          <a:xfrm>
            <a:off x="243840" y="609600"/>
            <a:ext cx="11704320"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74B00B2B-6594-4F1D-B36E-0FF118D2A2E4}"/>
              </a:ext>
            </a:extLst>
          </p:cNvPr>
          <p:cNvSpPr txBox="1"/>
          <p:nvPr/>
        </p:nvSpPr>
        <p:spPr>
          <a:xfrm>
            <a:off x="133071" y="665613"/>
            <a:ext cx="12011625" cy="2585323"/>
          </a:xfrm>
          <a:prstGeom prst="rect">
            <a:avLst/>
          </a:prstGeom>
          <a:noFill/>
        </p:spPr>
        <p:txBody>
          <a:bodyPr wrap="square">
            <a:spAutoFit/>
          </a:bodyPr>
          <a:lstStyle/>
          <a:p>
            <a:pPr algn="l"/>
            <a:r>
              <a:rPr lang="en-US" b="1" i="0" dirty="0">
                <a:solidFill>
                  <a:srgbClr val="444444"/>
                </a:solidFill>
                <a:effectLst/>
              </a:rPr>
              <a:t>Eligibility</a:t>
            </a:r>
            <a:r>
              <a:rPr lang="en-US" b="0" i="0" dirty="0">
                <a:solidFill>
                  <a:srgbClr val="444444"/>
                </a:solidFill>
                <a:effectLst/>
              </a:rPr>
              <a:t>: Members of the POLY division of ACS.</a:t>
            </a:r>
            <a:r>
              <a:rPr lang="en-US" b="0" i="0" dirty="0">
                <a:solidFill>
                  <a:srgbClr val="444444"/>
                </a:solidFill>
                <a:effectLst/>
                <a:highlight>
                  <a:srgbClr val="C0C0C0"/>
                </a:highlight>
              </a:rPr>
              <a:t> Consideration will be given for contributions of scientific accomplishments or service to the profession, or both. </a:t>
            </a:r>
            <a:r>
              <a:rPr lang="en-US" b="0" i="0" dirty="0">
                <a:solidFill>
                  <a:srgbClr val="444444"/>
                </a:solidFill>
                <a:effectLst/>
              </a:rPr>
              <a:t>The number of new POLY Fellows selected each year will equal no more than 0.1% of the current POLY membership. </a:t>
            </a:r>
            <a:r>
              <a:rPr lang="en-US" b="0" i="0" dirty="0">
                <a:solidFill>
                  <a:srgbClr val="444444"/>
                </a:solidFill>
                <a:effectLst/>
                <a:highlight>
                  <a:srgbClr val="FFFF00"/>
                </a:highlight>
              </a:rPr>
              <a:t>WE SHOULD BE AT 3-4 at the moment!!! </a:t>
            </a:r>
          </a:p>
          <a:p>
            <a:pPr algn="l"/>
            <a:r>
              <a:rPr lang="en-US" b="0" i="0" dirty="0">
                <a:solidFill>
                  <a:srgbClr val="444444"/>
                </a:solidFill>
                <a:effectLst/>
              </a:rPr>
              <a:t>Selection will be based on</a:t>
            </a:r>
          </a:p>
          <a:p>
            <a:pPr lvl="1">
              <a:buFont typeface="Arial" panose="020B0604020202020204" pitchFamily="34" charset="0"/>
              <a:buChar char="•"/>
            </a:pPr>
            <a:r>
              <a:rPr lang="en-US" b="0" i="1" dirty="0">
                <a:solidFill>
                  <a:srgbClr val="444444"/>
                </a:solidFill>
                <a:effectLst/>
              </a:rPr>
              <a:t>Achievements</a:t>
            </a:r>
            <a:r>
              <a:rPr lang="en-US" b="0" i="0" dirty="0">
                <a:solidFill>
                  <a:srgbClr val="444444"/>
                </a:solidFill>
                <a:effectLst/>
              </a:rPr>
              <a:t>: typically demonstrated by the impact of successful accomplishments</a:t>
            </a:r>
          </a:p>
          <a:p>
            <a:pPr lvl="1">
              <a:buFont typeface="Arial" panose="020B0604020202020204" pitchFamily="34" charset="0"/>
              <a:buChar char="•"/>
            </a:pPr>
            <a:r>
              <a:rPr lang="en-US" b="0" i="1" dirty="0">
                <a:solidFill>
                  <a:srgbClr val="444444"/>
                </a:solidFill>
                <a:effectLst/>
              </a:rPr>
              <a:t>Contributions</a:t>
            </a:r>
            <a:r>
              <a:rPr lang="en-US" b="0" i="0" dirty="0">
                <a:solidFill>
                  <a:srgbClr val="444444"/>
                </a:solidFill>
                <a:effectLst/>
              </a:rPr>
              <a:t>: typically demonstrated by enabling or causing a successful accomplishment</a:t>
            </a:r>
          </a:p>
          <a:p>
            <a:pPr lvl="1">
              <a:buFont typeface="Arial" panose="020B0604020202020204" pitchFamily="34" charset="0"/>
              <a:buChar char="•"/>
            </a:pPr>
            <a:r>
              <a:rPr lang="en-US" b="0" i="1" dirty="0">
                <a:solidFill>
                  <a:srgbClr val="444444"/>
                </a:solidFill>
                <a:effectLst/>
              </a:rPr>
              <a:t>Polymer science</a:t>
            </a:r>
            <a:r>
              <a:rPr lang="en-US" b="0" i="0" dirty="0">
                <a:solidFill>
                  <a:srgbClr val="444444"/>
                </a:solidFill>
                <a:effectLst/>
              </a:rPr>
              <a:t>: impact on basic and applied research, technology development, and engineering</a:t>
            </a:r>
          </a:p>
          <a:p>
            <a:pPr lvl="1">
              <a:buFont typeface="Arial" panose="020B0604020202020204" pitchFamily="34" charset="0"/>
              <a:buChar char="•"/>
            </a:pPr>
            <a:r>
              <a:rPr lang="en-US" b="0" i="1" dirty="0">
                <a:solidFill>
                  <a:srgbClr val="444444"/>
                </a:solidFill>
                <a:effectLst/>
              </a:rPr>
              <a:t>Profession</a:t>
            </a:r>
            <a:r>
              <a:rPr lang="en-US" b="0" i="0" dirty="0">
                <a:solidFill>
                  <a:srgbClr val="444444"/>
                </a:solidFill>
                <a:effectLst/>
              </a:rPr>
              <a:t>: impact on education, public policy, technical management, and leadership in professional organizations</a:t>
            </a:r>
          </a:p>
          <a:p>
            <a:pPr lvl="1"/>
            <a:r>
              <a:rPr lang="en-US" b="0" i="0" dirty="0">
                <a:solidFill>
                  <a:srgbClr val="444444"/>
                </a:solidFill>
                <a:effectLst/>
                <a:highlight>
                  <a:srgbClr val="00FFFF"/>
                </a:highlight>
              </a:rPr>
              <a:t>Substantial service to POLY may also be used for the selection of worthy candidates.</a:t>
            </a:r>
          </a:p>
        </p:txBody>
      </p:sp>
      <p:sp>
        <p:nvSpPr>
          <p:cNvPr id="13" name="TextBox 12">
            <a:extLst>
              <a:ext uri="{FF2B5EF4-FFF2-40B4-BE49-F238E27FC236}">
                <a16:creationId xmlns:a16="http://schemas.microsoft.com/office/drawing/2014/main" id="{DFC31A2D-23BF-42DC-8A07-D0AC1A8A49FA}"/>
              </a:ext>
            </a:extLst>
          </p:cNvPr>
          <p:cNvSpPr txBox="1"/>
          <p:nvPr/>
        </p:nvSpPr>
        <p:spPr>
          <a:xfrm>
            <a:off x="908443" y="4783568"/>
            <a:ext cx="11039717" cy="1538883"/>
          </a:xfrm>
          <a:prstGeom prst="rect">
            <a:avLst/>
          </a:prstGeom>
          <a:noFill/>
        </p:spPr>
        <p:txBody>
          <a:bodyPr wrap="square">
            <a:spAutoFit/>
          </a:bodyPr>
          <a:lstStyle/>
          <a:p>
            <a:r>
              <a:rPr lang="en-US" b="0" i="0" dirty="0">
                <a:solidFill>
                  <a:srgbClr val="444444"/>
                </a:solidFill>
                <a:effectLst/>
              </a:rPr>
              <a:t>All recipients of the Herman F. Mark Award, Paul J. Flory Award, Carl S. Marvel Award, Industrial Polymer Science Award, Distinguished Service Award, Mark Senior Scholar Award, Mark Scholar Award, and Mark Young Scholar Award will be inducted as fellows.</a:t>
            </a:r>
          </a:p>
          <a:p>
            <a:pPr lvl="1"/>
            <a:r>
              <a:rPr lang="en-US" sz="2000" b="1" dirty="0">
                <a:solidFill>
                  <a:srgbClr val="444444"/>
                </a:solidFill>
                <a:highlight>
                  <a:srgbClr val="FFFF00"/>
                </a:highlight>
              </a:rPr>
              <a:t>Do we continue with this? If yes, do we need to be more inclusive: YIPS, BIOMACRO or focus on senior awards? </a:t>
            </a:r>
          </a:p>
        </p:txBody>
      </p:sp>
      <p:sp>
        <p:nvSpPr>
          <p:cNvPr id="15" name="TextBox 14">
            <a:extLst>
              <a:ext uri="{FF2B5EF4-FFF2-40B4-BE49-F238E27FC236}">
                <a16:creationId xmlns:a16="http://schemas.microsoft.com/office/drawing/2014/main" id="{96CF8C76-B263-447B-880E-E009DEE8E0AD}"/>
              </a:ext>
            </a:extLst>
          </p:cNvPr>
          <p:cNvSpPr txBox="1"/>
          <p:nvPr/>
        </p:nvSpPr>
        <p:spPr>
          <a:xfrm>
            <a:off x="243840" y="3339914"/>
            <a:ext cx="11704320" cy="132343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l"/>
            <a:r>
              <a:rPr lang="en-US" sz="1600" b="1" i="0" dirty="0">
                <a:solidFill>
                  <a:srgbClr val="000000"/>
                </a:solidFill>
                <a:effectLst/>
                <a:latin typeface="Open Sans" panose="020B0606030504020204" pitchFamily="34" charset="0"/>
              </a:rPr>
              <a:t>ACS Fellows Selection Criteria</a:t>
            </a:r>
            <a:br>
              <a:rPr lang="en-US" sz="1600" b="1" i="0" dirty="0">
                <a:solidFill>
                  <a:srgbClr val="000000"/>
                </a:solidFill>
                <a:effectLst/>
                <a:latin typeface="Open Sans" panose="020B0606030504020204" pitchFamily="34" charset="0"/>
              </a:rPr>
            </a:br>
            <a:endParaRPr lang="en-US" sz="1600" b="1" i="0" dirty="0">
              <a:solidFill>
                <a:srgbClr val="000000"/>
              </a:solidFill>
              <a:effectLst/>
              <a:latin typeface="Open Sans" panose="020B0606030504020204" pitchFamily="34" charset="0"/>
            </a:endParaRPr>
          </a:p>
          <a:p>
            <a:pPr algn="l"/>
            <a:r>
              <a:rPr lang="en-US" sz="1600" b="0" i="0" dirty="0">
                <a:solidFill>
                  <a:srgbClr val="333333"/>
                </a:solidFill>
                <a:effectLst/>
                <a:latin typeface="Open Sans" panose="020B0606030504020204" pitchFamily="34" charset="0"/>
              </a:rPr>
              <a:t>The selection of ACS Fellows is based on documented excellence and leadership in </a:t>
            </a:r>
            <a:r>
              <a:rPr lang="en-US" sz="1600" b="1" i="0" dirty="0">
                <a:solidFill>
                  <a:srgbClr val="333333"/>
                </a:solidFill>
                <a:effectLst/>
                <a:latin typeface="Open Sans" panose="020B0606030504020204" pitchFamily="34" charset="0"/>
              </a:rPr>
              <a:t>both</a:t>
            </a:r>
            <a:r>
              <a:rPr lang="en-US" sz="1600" b="0" i="0" dirty="0">
                <a:solidFill>
                  <a:srgbClr val="333333"/>
                </a:solidFill>
                <a:effectLst/>
                <a:latin typeface="Open Sans" panose="020B0606030504020204" pitchFamily="34" charset="0"/>
              </a:rPr>
              <a:t> of two areas: (1) science, the profession, education, and/or management, </a:t>
            </a:r>
            <a:r>
              <a:rPr lang="en-US" sz="1600" b="1" i="0" dirty="0">
                <a:solidFill>
                  <a:srgbClr val="333333"/>
                </a:solidFill>
                <a:effectLst/>
                <a:latin typeface="Open Sans" panose="020B0606030504020204" pitchFamily="34" charset="0"/>
              </a:rPr>
              <a:t>and</a:t>
            </a:r>
            <a:r>
              <a:rPr lang="en-US" sz="1600" b="0" i="0" dirty="0">
                <a:solidFill>
                  <a:srgbClr val="333333"/>
                </a:solidFill>
                <a:effectLst/>
                <a:latin typeface="Open Sans" panose="020B0606030504020204" pitchFamily="34" charset="0"/>
              </a:rPr>
              <a:t> (2) volunteer service in the ACS community. Nomination documents must address </a:t>
            </a:r>
            <a:r>
              <a:rPr lang="en-US" sz="1600" b="1" i="0" dirty="0">
                <a:solidFill>
                  <a:srgbClr val="333333"/>
                </a:solidFill>
                <a:effectLst/>
                <a:latin typeface="Open Sans" panose="020B0606030504020204" pitchFamily="34" charset="0"/>
              </a:rPr>
              <a:t>both</a:t>
            </a:r>
            <a:r>
              <a:rPr lang="en-US" sz="1600" b="0" i="0" dirty="0">
                <a:solidFill>
                  <a:srgbClr val="333333"/>
                </a:solidFill>
                <a:effectLst/>
                <a:latin typeface="Open Sans" panose="020B0606030504020204" pitchFamily="34" charset="0"/>
              </a:rPr>
              <a:t> of these areas.</a:t>
            </a:r>
          </a:p>
        </p:txBody>
      </p:sp>
    </p:spTree>
    <p:extLst>
      <p:ext uri="{BB962C8B-B14F-4D97-AF65-F5344CB8AC3E}">
        <p14:creationId xmlns:p14="http://schemas.microsoft.com/office/powerpoint/2010/main" val="325202337"/>
      </p:ext>
    </p:extLst>
  </p:cSld>
  <p:clrMapOvr>
    <a:masterClrMapping/>
  </p:clrMapOvr>
  <p:transition>
    <p:fade/>
  </p:transition>
</p:sld>
</file>

<file path=ppt/theme/theme1.xml><?xml version="1.0" encoding="utf-8"?>
<a:theme xmlns:a="http://schemas.openxmlformats.org/drawingml/2006/main" name="Title of Presentation">
  <a:themeElements>
    <a:clrScheme name="White - blue accents template template">
      <a:dk1>
        <a:srgbClr val="000000"/>
      </a:dk1>
      <a:lt1>
        <a:srgbClr val="FFFFFF"/>
      </a:lt1>
      <a:dk2>
        <a:srgbClr val="1D4775"/>
      </a:dk2>
      <a:lt2>
        <a:srgbClr val="FEF194"/>
      </a:lt2>
      <a:accent1>
        <a:srgbClr val="FFC000"/>
      </a:accent1>
      <a:accent2>
        <a:srgbClr val="3497AE"/>
      </a:accent2>
      <a:accent3>
        <a:srgbClr val="DF8045"/>
      </a:accent3>
      <a:accent4>
        <a:srgbClr val="7DCC2E"/>
      </a:accent4>
      <a:accent5>
        <a:srgbClr val="FF9929"/>
      </a:accent5>
      <a:accent6>
        <a:srgbClr val="A061C3"/>
      </a:accent6>
      <a:hlink>
        <a:srgbClr val="1D4775"/>
      </a:hlink>
      <a:folHlink>
        <a:srgbClr val="1D47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790</TotalTime>
  <Words>2841</Words>
  <Application>Microsoft Office PowerPoint</Application>
  <PresentationFormat>Widescreen</PresentationFormat>
  <Paragraphs>751</Paragraphs>
  <Slides>11</Slides>
  <Notes>4</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11</vt:i4>
      </vt:variant>
    </vt:vector>
  </HeadingPairs>
  <TitlesOfParts>
    <vt:vector size="23" baseType="lpstr">
      <vt:lpstr>72 Black</vt:lpstr>
      <vt:lpstr>-apple-system</vt:lpstr>
      <vt:lpstr>Arial</vt:lpstr>
      <vt:lpstr>Calibri</vt:lpstr>
      <vt:lpstr>Calibri Light</vt:lpstr>
      <vt:lpstr>Open Sans</vt:lpstr>
      <vt:lpstr>Tahoma</vt:lpstr>
      <vt:lpstr>Trebuchet MS</vt:lpstr>
      <vt:lpstr>Wingdings</vt:lpstr>
      <vt:lpstr>Wingdings 3</vt:lpstr>
      <vt:lpstr>Title of Presentation</vt:lpstr>
      <vt:lpstr>Office Theme</vt:lpstr>
      <vt:lpstr>2022 Awards Deadlines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Black, Carlee</dc:creator>
  <cp:lastModifiedBy>Semra Colak Atan</cp:lastModifiedBy>
  <cp:revision>15</cp:revision>
  <dcterms:created xsi:type="dcterms:W3CDTF">2022-01-05T19:55:31Z</dcterms:created>
  <dcterms:modified xsi:type="dcterms:W3CDTF">2022-01-14T14:41:15Z</dcterms:modified>
</cp:coreProperties>
</file>