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6"/>
  </p:notesMasterIdLst>
  <p:sldIdLst>
    <p:sldId id="749" r:id="rId3"/>
    <p:sldId id="747" r:id="rId4"/>
    <p:sldId id="7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0" y="1238101"/>
            <a:ext cx="5958109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Brett Fors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Cornell University</a:t>
            </a:r>
            <a:b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Perry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Massachusetts 	    Amherst</a:t>
            </a:r>
            <a:endParaRPr kumimoji="0" lang="en-US" i="1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 Coutinho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Virginia Tech</a:t>
            </a:r>
            <a:b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Inman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University of Alabama-Birmingham</a:t>
            </a:r>
            <a:endParaRPr kumimoji="0" lang="en-US" i="1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Organizers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9332" y="5600401"/>
            <a:ext cx="4788465" cy="7157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solidFill>
                  <a:srgbClr val="000000"/>
                </a:solidFill>
              </a:rPr>
              <a:t>OTHER:  NON-POLY ACS AWARD RECOGNITION</a:t>
            </a:r>
            <a:br>
              <a:rPr lang="en-US" altLang="en-US" b="1" i="1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  <a:latin typeface="Calibri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- 2024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Melissa </a:t>
            </a:r>
            <a:r>
              <a:rPr lang="en-US" altLang="en-US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Grunlan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(PMSE Lead This Year)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Research in Polymer Science and Engineering 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Wang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 Scholar Awards: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Mark Young –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lang="fr-FR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Zachariah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Page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Texas at Austin</a:t>
            </a:r>
            <a:endParaRPr lang="en-US" alt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2. Mark Scholar –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Brent Sumerlin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Florida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3. Mark Senior 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Heather Maynard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California, Los Angeles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Carl L. Willis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Kraton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28109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96847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12/7/2023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1/25/2024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Carl S. Marvel Award for Creative Polymer Chemistry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7/1/2024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Young 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10/31/2024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Herman F. Mark Polymer Chemistry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3/26/2024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Papers Awards</a:t>
            </a:r>
            <a:endParaRPr lang="en-US" sz="16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No Application: Judged at ACS meeting during General Paper Sessions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2024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72344" y="19581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344" y="2682882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900332" y="67737"/>
            <a:ext cx="5196717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2024 Awards Committee Reviews: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Chair-Toby Nelson, Chuanbing Tang, Jeff Ting, Alan Hopkins and Chair-Elect, Laura Stratton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929723" y="7781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CC00DD-5A13-4B38-920E-D3FC069048BF}"/>
              </a:ext>
            </a:extLst>
          </p:cNvPr>
          <p:cNvSpPr/>
          <p:nvPr/>
        </p:nvSpPr>
        <p:spPr>
          <a:xfrm>
            <a:off x="3229085" y="1751057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76968" y="4170240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F56254-ED0A-A717-1274-61322B952E01}"/>
              </a:ext>
            </a:extLst>
          </p:cNvPr>
          <p:cNvSpPr/>
          <p:nvPr/>
        </p:nvSpPr>
        <p:spPr>
          <a:xfrm>
            <a:off x="3229085" y="2785748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C9C316-6D9B-6242-834D-908EF1954128}"/>
              </a:ext>
            </a:extLst>
          </p:cNvPr>
          <p:cNvSpPr/>
          <p:nvPr/>
        </p:nvSpPr>
        <p:spPr>
          <a:xfrm>
            <a:off x="3229085" y="3993485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3C1D0E-4C55-55D3-0261-DE32A3ADE7E8}"/>
              </a:ext>
            </a:extLst>
          </p:cNvPr>
          <p:cNvSpPr/>
          <p:nvPr/>
        </p:nvSpPr>
        <p:spPr>
          <a:xfrm>
            <a:off x="9246651" y="1518553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888B81-0A4F-FF09-974F-547F6B3B4F63}"/>
              </a:ext>
            </a:extLst>
          </p:cNvPr>
          <p:cNvSpPr/>
          <p:nvPr/>
        </p:nvSpPr>
        <p:spPr>
          <a:xfrm>
            <a:off x="9246651" y="4455150"/>
            <a:ext cx="110676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4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106D48-A319-4618-80D1-1D2087BBAC4B}"/>
              </a:ext>
            </a:extLst>
          </p:cNvPr>
          <p:cNvSpPr/>
          <p:nvPr/>
        </p:nvSpPr>
        <p:spPr>
          <a:xfrm>
            <a:off x="1841499" y="4813300"/>
            <a:ext cx="8508999" cy="12463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Will Past-Chairs serve again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as an awards promotion committee?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awards program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400</Words>
  <Application>Microsoft Office PowerPoint</Application>
  <PresentationFormat>Widescreen</PresentationFormat>
  <Paragraphs>86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2024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53</cp:revision>
  <dcterms:created xsi:type="dcterms:W3CDTF">2022-01-05T19:55:31Z</dcterms:created>
  <dcterms:modified xsi:type="dcterms:W3CDTF">2024-08-19T17:03:58Z</dcterms:modified>
</cp:coreProperties>
</file>