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106" d="100"/>
          <a:sy n="106" d="100"/>
        </p:scale>
        <p:origin x="124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860A6-AD26-D545-8A6C-24BB03E95AFC}" type="datetimeFigureOut">
              <a:rPr lang="en-US" smtClean="0"/>
              <a:t>8/12/24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7E463-0D7E-3B4E-85D4-B91D6026E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4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17E463-0D7E-3B4E-85D4-B91D6026E6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4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A1A54-6546-2D46-B2B4-95EA2B74E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CDBF1-5F4F-F44E-AFBC-43F433764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C6865-0C51-CB4C-8013-A440422FF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6F45-4431-9D4A-BD41-FFC1947492F8}" type="datetime1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8A45E-3334-4445-AB70-0E0463DE3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80B16-9BA9-1441-8E76-341678B4E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995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26E2E0-CB9C-BD42-970C-31714B49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173CF-04FE-6F4B-B4F3-FCA5DB167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C3FF1-0754-C944-88E1-944D11F55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F9E12-C889-A64D-A7BA-A3D946602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ED28F-0DCA-1245-B2CB-296DC4C04322}" type="datetime1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70D3-19AA-7B43-ABFE-8B22F3E89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5234D-C71D-AC41-A4C7-EAC794A55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9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E9334D-2425-3740-A129-40F7C5547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9F62D-859E-6840-80F2-1C64F1103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CAC32-B808-0049-B077-7B3370B28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A19-60BE-EF4A-B228-08E5E7C60D5A}" type="datetime1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973E8-F3BE-C44E-A861-42120B66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CBD4F-7367-3F45-AFAA-FFF46102A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4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CF098-1649-1C47-A943-B17A8F788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31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42EFD-8944-3F49-95CD-C8A7AD837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3167"/>
            <a:ext cx="12192000" cy="51809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BFB14-8EC5-354A-A064-827B35CC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DB972-0277-8C48-88DB-1AAD48274C26}" type="datetime1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98E99-A68C-9443-A8F3-202A820D7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3D050-E8CC-E041-8399-88A60030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5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7218A-F008-0946-AA96-20031CE4D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B1145-5268-A248-A6D2-DE758C9C6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48209-A784-6F45-B215-F2167D018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9772-A824-AD49-AB22-53A670C58D82}" type="datetime1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E2A3-5EC8-D140-A753-C18CB62FD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E9474-504C-654A-BB36-4152D3D7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6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1F98B-713C-F742-86BA-43B5FA9F8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01E76-F615-4645-A574-1A79B1B53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7C6D19-27F6-FE4D-8AE0-9C5E4BAE6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A21E-4565-A041-9C48-D87C3332A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167E-D040-3D48-BC9C-3828A98D2020}" type="datetime1">
              <a:rPr lang="en-US" smtClean="0"/>
              <a:t>8/12/24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DA78F-C2AC-844E-A7F9-51BD9C7C5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EA7BC-9749-CC49-B4BF-F9305F30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EB214-418D-F64B-B312-53AB30CA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0C785-334C-DD4F-A1B2-869199C57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9D6F0-EADD-F94E-B46B-D4F29EF66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11EDDA-F81E-BF48-A6F3-31BB39FE9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895551-888C-8C40-91FD-4CF4FC2B0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3E4E0D-A280-2F4E-8363-7E05EC2FE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62DF0-DBCA-8B4E-9073-52327477B543}" type="datetime1">
              <a:rPr lang="en-US" smtClean="0"/>
              <a:t>8/12/24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FA785D-A3E5-404F-A22C-CF9413D2B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451298-9B88-8B4B-9F40-C38DB2FA1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3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19E6-B5C9-4546-8271-80135453D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17D14-E73C-AC44-9ABD-C583CC277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4AC3-4493-4043-BE31-DAD41061508A}" type="datetime1">
              <a:rPr lang="en-US" smtClean="0"/>
              <a:t>8/12/24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7C152F-88C9-E541-9F79-513F34EBA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7E35D-41EB-B44B-9301-D228408C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3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98DD3-7E3E-A643-8193-D4E732BE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707A-81D4-F746-98F9-56BB9F051D24}" type="datetime1">
              <a:rPr lang="en-US" smtClean="0"/>
              <a:t>8/12/24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77B1AA-BC19-1F4E-AC60-C070EA438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5F0052-70D1-DB48-A769-2800F9B5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2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C9AB-B8BC-FD41-8A2D-D648BC52C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B889E-B8D4-7342-B19D-0D7C6E932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DE49A-5FAE-3F49-8DBD-ACB381917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A92B8-164B-5B4E-A328-D35CBB986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B173-BC9E-F64F-BDA6-D737CDE422E7}" type="datetime1">
              <a:rPr lang="en-US" smtClean="0"/>
              <a:t>8/12/24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224F0-DF54-7C4C-B57C-B141A083A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C080C-BD67-0A49-869C-8B98D5BA7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0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677D-1544-1041-9350-29A6D00DA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F33B0-BFF7-3046-847C-C972CD2A1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4CD310-1622-3B4E-879F-6DD904F1B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5C85A-7582-6346-80BA-092182A8B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A5D9-C30C-244C-B1C1-8CCFA1B9A16A}" type="datetime1">
              <a:rPr lang="en-US" smtClean="0"/>
              <a:t>8/12/24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30CDE-8EA7-0942-B266-B40713E6A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9D7EF-A9B3-FC40-9D28-86A8E831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6E2E0-CB9C-BD42-970C-31714B49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4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FBBEE5-5167-EB40-BF32-20F22FD1E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25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4C945-6360-D040-AB96-E9D4640A2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725557"/>
            <a:ext cx="12192000" cy="5517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EB94F-61E4-964F-822A-EF42BE7E98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9D47E-67FE-D34E-A86E-4A849E76D748}" type="datetime1">
              <a:rPr lang="en-US" smtClean="0"/>
              <a:t>8/12/24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AE7BA-9163-DF4F-BE2F-40067A529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AFF28-1037-5A44-A9A2-F3A694053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26E2E0-CB9C-BD42-970C-31714B4960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46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F6BB90-15E4-312C-EAF4-C6E42591F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 Publicity/Communications Committee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05D915-8F4E-32F4-C65F-8D605B978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3167"/>
            <a:ext cx="5300870" cy="13623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Current team: </a:t>
            </a:r>
            <a:br>
              <a:rPr lang="en-US" b="1" dirty="0"/>
            </a:br>
            <a:r>
              <a:rPr lang="en-US" dirty="0"/>
              <a:t>Chair - Tayler Hebner (Purdue University)</a:t>
            </a:r>
            <a:br>
              <a:rPr lang="en-US" dirty="0"/>
            </a:br>
            <a:r>
              <a:rPr lang="en-US" dirty="0"/>
              <a:t>Coralie Backlund (Novo Nordisk)</a:t>
            </a:r>
            <a:br>
              <a:rPr lang="en-US" dirty="0"/>
            </a:br>
            <a:r>
              <a:rPr lang="en-US" dirty="0"/>
              <a:t>Jeff Ting (Nanite)</a:t>
            </a:r>
            <a:br>
              <a:rPr lang="en-US" dirty="0"/>
            </a:br>
            <a:r>
              <a:rPr lang="en-US" dirty="0"/>
              <a:t>Kaden Stevens (University of Florida)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809BA45-AADE-F49B-B42B-DA3673425339}"/>
              </a:ext>
            </a:extLst>
          </p:cNvPr>
          <p:cNvSpPr txBox="1">
            <a:spLocks/>
          </p:cNvSpPr>
          <p:nvPr/>
        </p:nvSpPr>
        <p:spPr>
          <a:xfrm>
            <a:off x="0" y="2445488"/>
            <a:ext cx="11873948" cy="4529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Recent/Ongoing Projects: </a:t>
            </a:r>
          </a:p>
          <a:p>
            <a:r>
              <a:rPr lang="en-US" dirty="0"/>
              <a:t>National Meeting POLY Special Events Calendar</a:t>
            </a:r>
          </a:p>
          <a:p>
            <a:pPr lvl="1"/>
            <a:r>
              <a:rPr lang="en-US" dirty="0"/>
              <a:t>Goal – increase visibility and communication of special events at national meetings </a:t>
            </a:r>
          </a:p>
          <a:p>
            <a:pPr lvl="1"/>
            <a:r>
              <a:rPr lang="en-US" dirty="0"/>
              <a:t>Fall 2024 meeting pilot – google calendar linked on website and distributed/displayed on POLY table as QR code at meeting (enables saving of events to your own google calendar)</a:t>
            </a:r>
          </a:p>
          <a:p>
            <a:pPr lvl="1"/>
            <a:r>
              <a:rPr lang="en-US" b="1" dirty="0"/>
              <a:t>Please (1) help advertise to the general community that this exists and (2) give us feedback so we can further improve at the next meeting!</a:t>
            </a:r>
            <a:r>
              <a:rPr lang="en-US" dirty="0"/>
              <a:t> </a:t>
            </a:r>
          </a:p>
          <a:p>
            <a:r>
              <a:rPr lang="en-US" dirty="0"/>
              <a:t>Migration of all content to </a:t>
            </a:r>
            <a:r>
              <a:rPr lang="en-US" dirty="0" err="1"/>
              <a:t>polyacs.org</a:t>
            </a:r>
            <a:r>
              <a:rPr lang="en-US" dirty="0"/>
              <a:t> (moving away from </a:t>
            </a:r>
            <a:r>
              <a:rPr lang="en-US" dirty="0" err="1"/>
              <a:t>.net</a:t>
            </a:r>
            <a:r>
              <a:rPr lang="en-US" dirty="0"/>
              <a:t> site) </a:t>
            </a:r>
          </a:p>
          <a:p>
            <a:pPr lvl="1"/>
            <a:r>
              <a:rPr lang="en-US" dirty="0"/>
              <a:t>95% complete with help from Kathy and Carlee</a:t>
            </a:r>
          </a:p>
          <a:p>
            <a:pPr lvl="1"/>
            <a:r>
              <a:rPr lang="en-US" dirty="0"/>
              <a:t>Let us know if you find anything that still links back to a </a:t>
            </a:r>
            <a:r>
              <a:rPr lang="en-US" dirty="0" err="1"/>
              <a:t>.net</a:t>
            </a:r>
            <a:r>
              <a:rPr lang="en-US" dirty="0"/>
              <a:t> page</a:t>
            </a:r>
          </a:p>
          <a:p>
            <a:r>
              <a:rPr lang="en-US" dirty="0" err="1"/>
              <a:t>Polyacs.org</a:t>
            </a:r>
            <a:r>
              <a:rPr lang="en-US" dirty="0"/>
              <a:t> website revamp and revise communications strategy</a:t>
            </a:r>
          </a:p>
          <a:p>
            <a:pPr lvl="1"/>
            <a:r>
              <a:rPr lang="en-US" dirty="0"/>
              <a:t>In process of hiring external consultant/web designer</a:t>
            </a:r>
          </a:p>
          <a:p>
            <a:r>
              <a:rPr lang="en-US" dirty="0"/>
              <a:t>Volunteer interest forms now linked on website – please share and encourage others to fill it out!</a:t>
            </a:r>
          </a:p>
          <a:p>
            <a:pPr lvl="1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7F6B60-B969-B7AB-B70D-870B093DB1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8794"/>
          <a:stretch/>
        </p:blipFill>
        <p:spPr>
          <a:xfrm>
            <a:off x="8948782" y="1184796"/>
            <a:ext cx="2602112" cy="1828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7959A59-0C56-5AC0-C617-97DFE5D28181}"/>
              </a:ext>
            </a:extLst>
          </p:cNvPr>
          <p:cNvSpPr txBox="1"/>
          <p:nvPr/>
        </p:nvSpPr>
        <p:spPr>
          <a:xfrm>
            <a:off x="9181168" y="838618"/>
            <a:ext cx="213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Volunteering Form: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40551D-CD9C-C722-1AFC-A09D5309FA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0026" y="1206062"/>
            <a:ext cx="1732719" cy="172261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3FBBC6-93FA-851B-9BF1-9C3C83E4EC3E}"/>
              </a:ext>
            </a:extLst>
          </p:cNvPr>
          <p:cNvSpPr txBox="1"/>
          <p:nvPr/>
        </p:nvSpPr>
        <p:spPr>
          <a:xfrm>
            <a:off x="5941976" y="838618"/>
            <a:ext cx="2775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Special Events Calendar:</a:t>
            </a:r>
          </a:p>
        </p:txBody>
      </p:sp>
    </p:spTree>
    <p:extLst>
      <p:ext uri="{BB962C8B-B14F-4D97-AF65-F5344CB8AC3E}">
        <p14:creationId xmlns:p14="http://schemas.microsoft.com/office/powerpoint/2010/main" val="395331726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_revis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_revised" id="{B7B06004-DCE9-E44C-A420-4EF559F43058}" vid="{9B75C735-7AC7-7D4A-974A-E9CA36678D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Theme1_revised</Template>
  <TotalTime>1</TotalTime>
  <Words>209</Words>
  <Application>Microsoft Macintosh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Theme1_revised</vt:lpstr>
      <vt:lpstr>POLY Publicity/Communications Committee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 Publicity/Communications Committee</dc:title>
  <dc:creator>Tayler Hebner</dc:creator>
  <cp:lastModifiedBy>Jeff Ting</cp:lastModifiedBy>
  <cp:revision>2</cp:revision>
  <dcterms:created xsi:type="dcterms:W3CDTF">2024-08-11T19:56:11Z</dcterms:created>
  <dcterms:modified xsi:type="dcterms:W3CDTF">2024-08-12T12:07:13Z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2024-08-11T20:16:21Z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fa447068-6e54-4512-838d-6bcd2a8d5e88</vt:lpwstr>
  </property>
  <property fmtid="{D5CDD505-2E9C-101B-9397-08002B2CF9AE}" pid="8" name="MSIP_Label_4044bd30-2ed7-4c9d-9d12-46200872a97b_ContentBits">
    <vt:lpwstr>0</vt:lpwstr>
  </property>
</Properties>
</file>