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6"/>
  </p:notesMasterIdLst>
  <p:sldIdLst>
    <p:sldId id="754" r:id="rId3"/>
    <p:sldId id="256" r:id="rId4"/>
    <p:sldId id="7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38163" y="677863"/>
            <a:ext cx="6027737" cy="3390900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869F10-649A-4F28-ADF3-49C4878DD09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482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8163" y="677863"/>
            <a:ext cx="6027737" cy="3390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685800" y="4236106"/>
            <a:ext cx="5486400" cy="3465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:notes"/>
          <p:cNvSpPr txBox="1">
            <a:spLocks noGrp="1"/>
          </p:cNvSpPr>
          <p:nvPr>
            <p:ph type="sldNum" idx="12"/>
          </p:nvPr>
        </p:nvSpPr>
        <p:spPr>
          <a:xfrm>
            <a:off x="3884613" y="8360656"/>
            <a:ext cx="2971800" cy="44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38163" y="677863"/>
            <a:ext cx="6027737" cy="3390900"/>
          </a:xfrm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Need to add 2021 info.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F67EF8-B71B-42CC-B6F4-707F25FCBC6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483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508000" y="1412875"/>
            <a:ext cx="11176000" cy="2210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3180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  <a:defRPr/>
            </a:lvl2pPr>
            <a:lvl3pPr marL="1371600" lvl="2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/>
            </a:lvl3pPr>
            <a:lvl4pPr marL="1828800" lvl="3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/>
            </a:lvl4pPr>
            <a:lvl5pPr marL="2286000" lvl="4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275771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Calibri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6697734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emo, Video etc. &quot;special&quot; slides">
  <p:cSld name="1_Demo, Video etc. &quot;special&quot; slide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Calibri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2"/>
          </p:nvPr>
        </p:nvSpPr>
        <p:spPr>
          <a:xfrm>
            <a:off x="962732" y="2355850"/>
            <a:ext cx="10253485" cy="1384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66FF"/>
              </a:buClr>
              <a:buSzPts val="10000"/>
              <a:buFont typeface="Arial"/>
              <a:buNone/>
              <a:defRPr sz="10000" b="1" i="1" u="none" strike="noStrike" cap="none">
                <a:solidFill>
                  <a:srgbClr val="0066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444539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508000" y="1411552"/>
            <a:ext cx="11176000" cy="2210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3180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•"/>
              <a:defRPr/>
            </a:lvl1pPr>
            <a:lvl2pPr marL="914400" lvl="1" indent="-406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  <a:defRPr/>
            </a:lvl2pPr>
            <a:lvl3pPr marL="1371600" lvl="2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/>
            </a:lvl3pPr>
            <a:lvl4pPr marL="1828800" lvl="3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/>
            </a:lvl4pPr>
            <a:lvl5pPr marL="2286000" lvl="4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758729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508000" y="1411553"/>
            <a:ext cx="5486400" cy="174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  <a:defRPr sz="2800"/>
            </a:lvl1pPr>
            <a:lvl2pPr marL="914400" lvl="1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2pPr>
            <a:lvl3pPr marL="1371600" lvl="2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/>
            </a:lvl3pPr>
            <a:lvl4pPr marL="1828800" lvl="3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6197600" y="1411553"/>
            <a:ext cx="5486400" cy="174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  <a:defRPr sz="2800"/>
            </a:lvl1pPr>
            <a:lvl2pPr marL="914400" lvl="1" indent="-381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2pPr>
            <a:lvl3pPr marL="1371600" lvl="2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/>
            </a:lvl3pPr>
            <a:lvl4pPr marL="1828800" lvl="3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120599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25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507999" y="2174875"/>
            <a:ext cx="5486400" cy="1537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374650" algn="l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•"/>
              <a:defRPr sz="2300"/>
            </a:lvl1pPr>
            <a:lvl2pPr marL="914400" lvl="1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3pPr>
            <a:lvl4pPr marL="1828800" lvl="3" indent="-33655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  <a:defRPr sz="17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3"/>
          </p:nvPr>
        </p:nvSpPr>
        <p:spPr>
          <a:xfrm>
            <a:off x="6194642" y="1757802"/>
            <a:ext cx="5489359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25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490632" cy="1537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374650" algn="l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•"/>
              <a:defRPr sz="2300"/>
            </a:lvl1pPr>
            <a:lvl2pPr marL="914400" lvl="1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3pPr>
            <a:lvl4pPr marL="1828800" lvl="3" indent="-33655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  <a:defRPr sz="17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799375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9424969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33011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ALKIN - Prints in GRAYSCALE">
  <p:cSld name="WALKIN - Prints in GRAYSCAL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802331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bg>
      <p:bgPr>
        <a:solidFill>
          <a:schemeClr val="dk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1"/>
          </p:nvPr>
        </p:nvSpPr>
        <p:spPr>
          <a:xfrm>
            <a:off x="508000" y="1411553"/>
            <a:ext cx="11176000" cy="2200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37084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2240"/>
              <a:buFont typeface="Noto Sans Symbols"/>
              <a:buChar char="●"/>
              <a:defRPr>
                <a:solidFill>
                  <a:srgbClr val="FFFFFF"/>
                </a:solidFill>
              </a:defRPr>
            </a:lvl1pPr>
            <a:lvl2pPr marL="914400" lvl="1" indent="-35306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960"/>
              <a:buFont typeface="Noto Sans Symbols"/>
              <a:buChar char="●"/>
              <a:defRPr>
                <a:solidFill>
                  <a:srgbClr val="FFFFFF"/>
                </a:solidFill>
              </a:defRPr>
            </a:lvl2pPr>
            <a:lvl3pPr marL="1371600" lvl="2" indent="-33528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680"/>
              <a:buFont typeface="Noto Sans Symbols"/>
              <a:buChar char="●"/>
              <a:defRPr>
                <a:solidFill>
                  <a:srgbClr val="FFFFFF"/>
                </a:solidFill>
              </a:defRPr>
            </a:lvl3pPr>
            <a:lvl4pPr marL="1828800" lvl="3" indent="-33528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680"/>
              <a:buFont typeface="Noto Sans Symbols"/>
              <a:buChar char="●"/>
              <a:defRPr>
                <a:solidFill>
                  <a:srgbClr val="FFFFFF"/>
                </a:solidFill>
              </a:defRPr>
            </a:lvl4pPr>
            <a:lvl5pPr marL="2286000" lvl="4" indent="-335279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680"/>
              <a:buFont typeface="Noto Sans Symbols"/>
              <a:buChar char="●"/>
              <a:defRPr>
                <a:solidFill>
                  <a:srgbClr val="FFFFFF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1967304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chemeClr val="dk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1"/>
          </p:nvPr>
        </p:nvSpPr>
        <p:spPr>
          <a:xfrm>
            <a:off x="508000" y="1411553"/>
            <a:ext cx="11176000" cy="2200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37084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2240"/>
              <a:buFont typeface="Noto Sans Symbols"/>
              <a:buChar char="●"/>
              <a:defRPr>
                <a:solidFill>
                  <a:srgbClr val="FFFFFF"/>
                </a:solidFill>
              </a:defRPr>
            </a:lvl1pPr>
            <a:lvl2pPr marL="914400" lvl="1" indent="-35306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960"/>
              <a:buFont typeface="Noto Sans Symbols"/>
              <a:buChar char="●"/>
              <a:defRPr>
                <a:solidFill>
                  <a:srgbClr val="FFFFFF"/>
                </a:solidFill>
              </a:defRPr>
            </a:lvl2pPr>
            <a:lvl3pPr marL="1371600" lvl="2" indent="-33528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680"/>
              <a:buFont typeface="Noto Sans Symbols"/>
              <a:buChar char="●"/>
              <a:defRPr>
                <a:solidFill>
                  <a:srgbClr val="FFFFFF"/>
                </a:solidFill>
              </a:defRPr>
            </a:lvl3pPr>
            <a:lvl4pPr marL="1828800" lvl="3" indent="-33528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680"/>
              <a:buFont typeface="Noto Sans Symbols"/>
              <a:buChar char="●"/>
              <a:defRPr>
                <a:solidFill>
                  <a:srgbClr val="FFFFFF"/>
                </a:solidFill>
              </a:defRPr>
            </a:lvl4pPr>
            <a:lvl5pPr marL="2286000" lvl="4" indent="-335279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680"/>
              <a:buFont typeface="Noto Sans Symbols"/>
              <a:buChar char="●"/>
              <a:defRPr>
                <a:solidFill>
                  <a:srgbClr val="FFFFFF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2"/>
          </p:nvPr>
        </p:nvSpPr>
        <p:spPr>
          <a:xfrm>
            <a:off x="1" y="6238876"/>
            <a:ext cx="12192000" cy="61912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152375" tIns="76175" rIns="152375" bIns="76175" anchor="b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2104117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emo, Video etc. &quot;special&quot; slides">
  <p:cSld name="2_Demo, Video etc. &quot;special&quot; slide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Calibri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2"/>
          </p:nvPr>
        </p:nvSpPr>
        <p:spPr>
          <a:xfrm>
            <a:off x="962732" y="2355850"/>
            <a:ext cx="10253485" cy="1384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66FF"/>
              </a:buClr>
              <a:buSzPts val="10000"/>
              <a:buFont typeface="Arial"/>
              <a:buNone/>
              <a:defRPr sz="10000" b="1" i="1" u="none" strike="noStrike" cap="none">
                <a:solidFill>
                  <a:srgbClr val="0066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3835067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body" idx="1"/>
          </p:nvPr>
        </p:nvSpPr>
        <p:spPr>
          <a:xfrm>
            <a:off x="609600" y="274640"/>
            <a:ext cx="10972800" cy="2135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dt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ft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sldNum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567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rgbClr val="2E59B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959258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Line 5"/>
          <p:cNvSpPr>
            <a:spLocks noChangeShapeType="1"/>
          </p:cNvSpPr>
          <p:nvPr/>
        </p:nvSpPr>
        <p:spPr bwMode="auto">
          <a:xfrm rot="16200000" flipH="1">
            <a:off x="4276776" y="-2296204"/>
            <a:ext cx="1" cy="647699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1747" name="Picture 14" descr="C:\Users\KM\AppData\Local\Microsoft\Windows\Temporary Internet Files\Content.IE5\KJ6EIGHS\MC9004338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21" y="122010"/>
            <a:ext cx="944789" cy="944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990600" y="304800"/>
            <a:ext cx="621987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 Fellows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76200" y="1219200"/>
            <a:ext cx="1623563" cy="4038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Rigoberto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Advincula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Pal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Arjunan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Harry R.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Allcock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Allen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Eric Baer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Kate Beers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Zhenan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Travis Baughman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Matthew Becker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Brian C.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Benicewicz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Pradip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Bhowmik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Frank D. Blum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Christopher Bowman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William J.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Brittain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Neta L. Byerly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Luis Campos 2021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Ken Carter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Patrick Cassidy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Kevin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Cavicchi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Charles E.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Carraher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Cohen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1710403" y="1219200"/>
            <a:ext cx="1805644" cy="4038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Christine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Coltrain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Stuart Cooper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H. N. Cheng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Hongyu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Jianjun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Cheng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Geoff Coates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Bryan Coughlin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Crivello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Bill M. Culbertson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Mark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Dadmun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Frederick R.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Dammont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William H. Daly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Joe DeSimone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Johne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Droske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Andrey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Dobrynin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Economy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Todd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Emrick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Alan D. English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Thomas Epps III 2021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Warren Ford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Jean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Frechet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9175492" y="137205"/>
            <a:ext cx="2498706" cy="7619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Next Deadline </a:t>
            </a:r>
          </a:p>
          <a:p>
            <a:pPr marL="0" marR="0" lvl="0" indent="0" algn="ctr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November 30, 2022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3440812" y="1219200"/>
            <a:ext cx="1976787" cy="4038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Benny Freeman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Babu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Gaddam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Wei Gao 2021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Dana Garcia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Diana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Gerbi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H. Grubbs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Richard Gross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Michael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Guiver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Nikos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Hadjichristidis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Henry K. Hall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Paula Hammond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Janelle M. Hampton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Craig J. Hawker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Hedrick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Paul M.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Hergenrother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Hillmyer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S. Randall Holmes-Farley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Scott Iacono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Richard M. Ikeda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Malika Jeffries-El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Frank N. Kelley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5314779" y="1221899"/>
            <a:ext cx="1805644" cy="403590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Kristi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Kiick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Satish Kumar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Rick Laine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S. Langer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Cato Laurencin 2021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W. Lenz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Frank Leibfarth 2021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Erik K. Lin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Zhiquin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Qinghang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Jeff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Linhardt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Tim Lodge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Tim Long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William J.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MacKnight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E. Mark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Harry Mandeville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Heather Maynard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Jimmy Mays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Anne M. Mays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Wayne L.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Mattice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Krzystof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Matyjaszewski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76200" y="5434131"/>
            <a:ext cx="12033466" cy="122190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36" tIns="45718" rIns="91436" bIns="45718" numCol="2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 w="0"/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 POLY Fellows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 w="0"/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Review Committee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Past Chairs: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Diana, Mike, Sarah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>
              <a:ln w="0"/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Inducted: Kristi Anseth (Herman F. Mark), Richard Hoogenboom (Carl S. Marvel), and Hayley Brown (Distinguished Service)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1" i="1" u="none" strike="noStrike" kern="1200" cap="none" spc="0" normalizeH="0" baseline="0" noProof="0" dirty="0">
              <a:ln w="0"/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Selected: </a:t>
            </a:r>
            <a:r>
              <a:rPr kumimoji="0" lang="en-US" sz="1400" b="1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after Winter </a:t>
            </a:r>
            <a:r>
              <a:rPr kumimoji="0" lang="en-US" sz="1400" b="1" i="0" u="none" strike="noStrike" kern="1200" cap="none" spc="0" normalizeH="0" baseline="0" noProof="0" dirty="0" err="1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ExComm</a:t>
            </a:r>
            <a:r>
              <a:rPr kumimoji="0" lang="en-US" sz="1400" b="1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055203" y="1219200"/>
            <a:ext cx="1684821" cy="40358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Mary Ann Meador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Charles McCormick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E. McGrath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Kathy Mitchem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Garret Miyake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B. Moore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S. Moore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Sarah Morgan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Axel Mueller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Bruce M. Novak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Rachel O’Reilly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George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Odian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Brad Olsen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Joel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Oxman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Thomas J.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Pacansky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Melissa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Pasquinelli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Abhimanyu O. Patil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Derek Patton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Donald R. Paul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Eli M. Pearce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Nicholas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Peppas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B77F36-71D8-4601-B877-EABC85FFE8D0}"/>
              </a:ext>
            </a:extLst>
          </p:cNvPr>
          <p:cNvSpPr/>
          <p:nvPr/>
        </p:nvSpPr>
        <p:spPr bwMode="auto">
          <a:xfrm>
            <a:off x="8740024" y="1219197"/>
            <a:ext cx="1684821" cy="40359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Lesia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Pristas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John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Pochan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Buddy Ratner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Judy Riffle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Buddy Ratner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Theresa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Reineke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Lloyd M. Robeson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Stuart Rowan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David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Rzavef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Ann B. Salamone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Joseph C. Salamone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Edward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Samulski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Dan Savin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Carmen Scholz 2021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Ulrich Schubert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Kenneth Shea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Thomas Smith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Richard S. Stein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Robson F.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Storey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Ulrich W. Suter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Tim M. Swager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C0AC3FE-323A-46FF-849C-C789ADEC8AAB}"/>
              </a:ext>
            </a:extLst>
          </p:cNvPr>
          <p:cNvSpPr/>
          <p:nvPr/>
        </p:nvSpPr>
        <p:spPr bwMode="auto">
          <a:xfrm>
            <a:off x="10424845" y="1206496"/>
            <a:ext cx="1684821" cy="404860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Swanti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Swarup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Chuanbing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Tang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Greg Tew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Edwin L. Thomas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Dave Tirrell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S. Richard Turner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Kathryn Ulrich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S. Reddy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Venumbaka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Otto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Vogl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Thomas C. 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Marcus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Weck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Ken Wagener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James H. Wang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Chris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Weder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Garth L. Wilkes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Karen Winey 2021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Karen L. Wooley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Kenneth J. Wynne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Albert Yee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Thomas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Zawodzinksi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7537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/>
          <p:nvPr/>
        </p:nvSpPr>
        <p:spPr>
          <a:xfrm>
            <a:off x="831851" y="152400"/>
            <a:ext cx="6164263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ACS Fellows - POLY Members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63" name="Google Shape;63;p1" descr="C:\Users\KM\AppData\Local\Microsoft\Windows\Temporary Internet Files\Content.IE5\KJ6EIGHS\MC900433886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440" y="99750"/>
            <a:ext cx="899159" cy="89915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"/>
          <p:cNvSpPr/>
          <p:nvPr/>
        </p:nvSpPr>
        <p:spPr>
          <a:xfrm>
            <a:off x="228600" y="1066800"/>
            <a:ext cx="2057400" cy="564627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Rigoberto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Advincula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Eric Amis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Jamil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Baghdachi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Zhenan Bao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Hassan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Bazzi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Matthew Becker 2020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Kate Beers 2014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Judith Benham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David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Bergbreiter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Pradip Bhowmik 2014 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Frank Blum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Jean-Luc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Bredas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Phillip Britt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Timothy Bunning 2017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Lisa S. Baugh 2016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Charles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Carraher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Mary K. Carroll 2016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Kenneth Carter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Kevin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Cavicchi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Hongyu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Chen 2018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H.N. Cheng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Malcolm Chisholm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Judith Cohen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E. Bryan Coughlin 2018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Arthur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Coury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James Crivello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Bill Culbertson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Mark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Dadmun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William Daly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Ronald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D'Amelia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Darryl Des Marteau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Joseph Desimone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2362200" y="1066800"/>
            <a:ext cx="1981200" cy="564627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Anthony Jay Dias 2015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Ray Dickie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James Economy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Todd Emrick 2014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Alan English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Thomas Epps III 2021</a:t>
            </a:r>
            <a:endParaRPr kumimoji="0" sz="115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Barry Farmer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Warren Ford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Jean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Frechet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Benny Freeman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Dana Garcia 2017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Diana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Gerbi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Bernard Gordon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Robert Grubbs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Melissa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Grunlan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Karl Haider 2020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Kathleen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Havelka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Craig Hawker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Andrew Herring 2016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Marc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Hillmyer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Bob Howell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Benjamin Hsiao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Leonard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Interrante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Frieder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Jaekle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Michael Jaffe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Malika Jeffries-El 2018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Alex Jen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Julie Jessop 2017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Richard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Kaner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2016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Dimitris </a:t>
            </a:r>
            <a:r>
              <a:rPr kumimoji="0" lang="en-US" sz="115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Katsoulis</a:t>
            </a:r>
            <a:r>
              <a:rPr kumimoji="0" lang="en-US" sz="115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2021</a:t>
            </a:r>
            <a:endParaRPr kumimoji="0" sz="115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Joseph Kennedy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Kristi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Kiick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4419600" y="1066800"/>
            <a:ext cx="1981200" cy="564627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Laura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Kiessling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Jerzy Klosin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Clark Landis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C.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Coltrain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2016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Robert Langer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Erik Lin 2018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Timothy Lodge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David Lohse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Timothy Long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Cato Laurencin 2014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Qinghuang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Lin 2014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Joe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Maybry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 2015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Tobin Marks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David Martin 2015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Cynthia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Maryanoff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Kris Matyjaszewski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Heather Maynard 2021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Jimmy Mays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James McGrath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Mary Ann Meador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Michael Meador 2015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Robert Miller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James Moore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Jeffrey Moore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Robert B. Moore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Robert S. Moore 2014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Sarah Morgan 2020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Elizabeth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Nalley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Gordon Nelson 2015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Christopher Ober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Bradley Olsen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Ray Ottenbrite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6477000" y="1066800"/>
            <a:ext cx="1981200" cy="564627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Michael Owen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Thomas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Pacansky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Melissa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Pasquinelli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2018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Donald Paul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Attila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Pavlath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Eli Pearce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Nicholas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Peppas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John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Pochan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Theodore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Provder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Coleen Pugh 2019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Seth </a:t>
            </a:r>
            <a:r>
              <a:rPr kumimoji="0" lang="en-US" sz="115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Sasmussen</a:t>
            </a:r>
            <a:r>
              <a:rPr kumimoji="0" lang="en-US" sz="115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2021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Buddy Ratner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Patricia Redden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Richard Register 2012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Elsa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Reichmanis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Paul Resnick 2015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Judy Riffle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George Rodriguez 2020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Stuart Rowan 2018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Sherri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Rukes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2020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Ann Salamone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Joseph Salamone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Daniel Savin 2018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Kirk Schanze 2011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David Schiraldi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Scott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Sieburth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Dennis Smith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Patrick Smith 2013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Thomas Smith 2009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Leslie Sperling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Christopher Soles 2016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Michael </a:t>
            </a:r>
            <a:r>
              <a:rPr kumimoji="0" lang="en-US" sz="115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Strem</a:t>
            </a:r>
            <a:r>
              <a:rPr kumimoji="0" lang="en-US" sz="11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2010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8552935" y="3620022"/>
            <a:ext cx="1886465" cy="309304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 Strom 2009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Timothy Swager 2013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Greg Tew 2013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John Texter 2015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Joseph Thrasher 2016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T. Don Tilley 2014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David Tirrell 2010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Alan Tonelli 2011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Sam Turner 2009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Kathryn Uhrich 2014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Dean Webster 2016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Kenneth Wagener 2011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James Wang 2017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Robert Weiss 2010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Sidney White Jr. 2020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Carlton Willson 2009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  <a:tabLst/>
              <a:defRPr/>
            </a:pPr>
            <a:r>
              <a:rPr kumimoji="0" lang="en-US" sz="11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Kenneth Wynne 2009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8534400" y="609600"/>
            <a:ext cx="3579087" cy="2495145"/>
          </a:xfrm>
          <a:prstGeom prst="rect">
            <a:avLst/>
          </a:prstGeom>
          <a:gradFill>
            <a:gsLst>
              <a:gs pos="0">
                <a:srgbClr val="FFED74"/>
              </a:gs>
              <a:gs pos="35000">
                <a:srgbClr val="FFF09F"/>
              </a:gs>
              <a:gs pos="100000">
                <a:srgbClr val="FFF9D6"/>
              </a:gs>
            </a:gsLst>
            <a:lin ang="16200000" scaled="0"/>
          </a:gradFill>
          <a:ln w="57150" cap="flat" cmpd="sng">
            <a:solidFill>
              <a:srgbClr val="FFBE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Who should POLY 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Nominate Next?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Division nominates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eight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.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Need nominees &amp; nominators?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Chair will follow-up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USUAL Deadline: April 6, 2021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Line 5"/>
          <p:cNvSpPr>
            <a:spLocks noChangeShapeType="1"/>
          </p:cNvSpPr>
          <p:nvPr/>
        </p:nvSpPr>
        <p:spPr bwMode="auto">
          <a:xfrm rot="16200000">
            <a:off x="4887643" y="-3146652"/>
            <a:ext cx="35419" cy="791686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3795" name="Picture 14" descr="C:\Users\KM\AppData\Local\Microsoft\Windows\Temporary Internet Files\Content.IE5\KJ6EIGHS\MC9004338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7815"/>
            <a:ext cx="938985" cy="938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634185" y="152400"/>
            <a:ext cx="860266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Distinguished &amp; Special Service Awards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2514600" y="5506213"/>
            <a:ext cx="4664307" cy="15904"/>
          </a:xfrm>
          <a:prstGeom prst="lin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33805" name="Rectangle 15"/>
          <p:cNvSpPr>
            <a:spLocks noChangeArrowheads="1"/>
          </p:cNvSpPr>
          <p:nvPr/>
        </p:nvSpPr>
        <p:spPr bwMode="auto">
          <a:xfrm>
            <a:off x="3907746" y="5345113"/>
            <a:ext cx="1878013" cy="369887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Special Service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600200" y="1054612"/>
            <a:ext cx="6561137" cy="1774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803" name="Rectangle 1"/>
          <p:cNvSpPr>
            <a:spLocks noChangeArrowheads="1"/>
          </p:cNvSpPr>
          <p:nvPr/>
        </p:nvSpPr>
        <p:spPr bwMode="auto">
          <a:xfrm>
            <a:off x="3582976" y="914400"/>
            <a:ext cx="2595582" cy="36933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57785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 Service</a:t>
            </a: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88963" y="1400450"/>
            <a:ext cx="1939981" cy="374284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Arjunan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E. Bailey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J. Bailey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T. Baughman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K. Beers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Blum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Brittain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H. Brown 2021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N. L. Byerly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Carraher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K. Carter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Cavicchi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H. N. Cheng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B. Culbertson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Dammont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624814" y="1400450"/>
            <a:ext cx="2006618" cy="374284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H. Daly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Droske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E. M. Fettes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Ford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D. Garcia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E. Gibbs 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Hampton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M.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Hergenrother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Hillmyer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J.C. H.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Hwa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S. Iacono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R. M. Ikeda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S. C. Israel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Kiick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Lal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769830" y="1389615"/>
            <a:ext cx="1939981" cy="374284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Coltrain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Linhardt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Linkous-Pristas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 S. Marvel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Matyjaszewski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R. Mayo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Mays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V.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Metanomski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E. McGrath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Mitchem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R. B. Moore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R. S. Moore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S. Morgan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 G.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Overberger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T. J.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Pacansky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935123" y="1377095"/>
            <a:ext cx="1939981" cy="40331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E. M. Pearce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Pochan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Riffle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Rattner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A. B.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Salamone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C.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Salamone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U. Schubert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Stockmayer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R. F.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Storey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Tew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B. H.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Ullyot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E. J. Vandenberg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S. R.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Venumbaka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Vogl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Vogl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H. Winslow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457200" y="5840436"/>
            <a:ext cx="1995484" cy="7911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Blum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Byerly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H.N. Cheng (x2)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2624814" y="5804319"/>
            <a:ext cx="2006618" cy="7911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B.M. Culbertson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W.H. Daly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F.R.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Dammont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769830" y="5797590"/>
            <a:ext cx="2005380" cy="7911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S. Iacono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J.E. McGrath</a:t>
            </a: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E.M. Pearce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948541" y="5791200"/>
            <a:ext cx="1926563" cy="7911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Pochan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A.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Salamone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E.J. Vandenberg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0" y="533400"/>
            <a:ext cx="2912376" cy="60310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109538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NOMINATION PROCEDURE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537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ABOVE AND BEYOND SERVICE</a:t>
            </a: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Submit recommendation letter to: POLY Chair</a:t>
            </a: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Deadline: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1/30/21</a:t>
            </a: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Nominations from: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 Executive Committee Only</a:t>
            </a: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Selected by: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Chair</a:t>
            </a: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92100" marR="0" lvl="0" indent="-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limit per year, but not always given. </a:t>
            </a:r>
          </a:p>
        </p:txBody>
      </p:sp>
    </p:spTree>
    <p:extLst>
      <p:ext uri="{BB962C8B-B14F-4D97-AF65-F5344CB8AC3E}">
        <p14:creationId xmlns:p14="http://schemas.microsoft.com/office/powerpoint/2010/main" val="135656872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1295</Words>
  <Application>Microsoft Office PowerPoint</Application>
  <PresentationFormat>Widescreen</PresentationFormat>
  <Paragraphs>410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Noto Sans Symbols</vt:lpstr>
      <vt:lpstr>Tahoma</vt:lpstr>
      <vt:lpstr>Trebuchet MS</vt:lpstr>
      <vt:lpstr>Wingdings</vt:lpstr>
      <vt:lpstr>Wingdings 3</vt:lpstr>
      <vt:lpstr>Title of Presentation</vt:lpstr>
      <vt:lpstr>1_Title of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5</cp:revision>
  <dcterms:created xsi:type="dcterms:W3CDTF">2022-01-05T19:55:31Z</dcterms:created>
  <dcterms:modified xsi:type="dcterms:W3CDTF">2022-01-05T20:01:08Z</dcterms:modified>
</cp:coreProperties>
</file>