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43"/>
  </p:normalViewPr>
  <p:slideViewPr>
    <p:cSldViewPr snapToGrid="0" snapToObjects="1">
      <p:cViewPr varScale="1">
        <p:scale>
          <a:sx n="92" d="100"/>
          <a:sy n="92" d="100"/>
        </p:scale>
        <p:origin x="683" y="4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E6365C-9EB4-8D43-8517-D6EBE68A718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B1BDDD5-6083-2148-8702-C3B7C8F7A2F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BBCCF6B-F171-8649-ABA6-D46107475530}"/>
              </a:ext>
            </a:extLst>
          </p:cNvPr>
          <p:cNvSpPr>
            <a:spLocks noGrp="1"/>
          </p:cNvSpPr>
          <p:nvPr>
            <p:ph type="dt" sz="half" idx="10"/>
          </p:nvPr>
        </p:nvSpPr>
        <p:spPr/>
        <p:txBody>
          <a:bodyPr/>
          <a:lstStyle/>
          <a:p>
            <a:fld id="{869E7170-280E-7141-911E-B3814D975449}" type="datetimeFigureOut">
              <a:rPr lang="en-US" smtClean="0"/>
              <a:t>8/20/2021</a:t>
            </a:fld>
            <a:endParaRPr lang="en-US"/>
          </a:p>
        </p:txBody>
      </p:sp>
      <p:sp>
        <p:nvSpPr>
          <p:cNvPr id="5" name="Footer Placeholder 4">
            <a:extLst>
              <a:ext uri="{FF2B5EF4-FFF2-40B4-BE49-F238E27FC236}">
                <a16:creationId xmlns:a16="http://schemas.microsoft.com/office/drawing/2014/main" id="{EE1CA620-3B11-1D48-843D-211815B32AD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1C6928-E471-5646-AC46-7BD2040EFCEF}"/>
              </a:ext>
            </a:extLst>
          </p:cNvPr>
          <p:cNvSpPr>
            <a:spLocks noGrp="1"/>
          </p:cNvSpPr>
          <p:nvPr>
            <p:ph type="sldNum" sz="quarter" idx="12"/>
          </p:nvPr>
        </p:nvSpPr>
        <p:spPr/>
        <p:txBody>
          <a:bodyPr/>
          <a:lstStyle/>
          <a:p>
            <a:fld id="{59747AF5-9850-C94C-A444-0073D6216C1B}" type="slidenum">
              <a:rPr lang="en-US" smtClean="0"/>
              <a:t>‹#›</a:t>
            </a:fld>
            <a:endParaRPr lang="en-US"/>
          </a:p>
        </p:txBody>
      </p:sp>
    </p:spTree>
    <p:extLst>
      <p:ext uri="{BB962C8B-B14F-4D97-AF65-F5344CB8AC3E}">
        <p14:creationId xmlns:p14="http://schemas.microsoft.com/office/powerpoint/2010/main" val="14417887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11E0E3-97E7-7248-8215-C7A5D62D4FE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52732F9-419D-0D47-ABEE-CB71D5C5E7F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A49C1A-8291-5640-9240-B7433B4990C5}"/>
              </a:ext>
            </a:extLst>
          </p:cNvPr>
          <p:cNvSpPr>
            <a:spLocks noGrp="1"/>
          </p:cNvSpPr>
          <p:nvPr>
            <p:ph type="dt" sz="half" idx="10"/>
          </p:nvPr>
        </p:nvSpPr>
        <p:spPr/>
        <p:txBody>
          <a:bodyPr/>
          <a:lstStyle/>
          <a:p>
            <a:fld id="{869E7170-280E-7141-911E-B3814D975449}" type="datetimeFigureOut">
              <a:rPr lang="en-US" smtClean="0"/>
              <a:t>8/20/2021</a:t>
            </a:fld>
            <a:endParaRPr lang="en-US"/>
          </a:p>
        </p:txBody>
      </p:sp>
      <p:sp>
        <p:nvSpPr>
          <p:cNvPr id="5" name="Footer Placeholder 4">
            <a:extLst>
              <a:ext uri="{FF2B5EF4-FFF2-40B4-BE49-F238E27FC236}">
                <a16:creationId xmlns:a16="http://schemas.microsoft.com/office/drawing/2014/main" id="{7794965B-5080-5E49-B3D8-DA1B5E454E4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591023-3FC9-0F47-A9BF-0BA8E336AAD6}"/>
              </a:ext>
            </a:extLst>
          </p:cNvPr>
          <p:cNvSpPr>
            <a:spLocks noGrp="1"/>
          </p:cNvSpPr>
          <p:nvPr>
            <p:ph type="sldNum" sz="quarter" idx="12"/>
          </p:nvPr>
        </p:nvSpPr>
        <p:spPr/>
        <p:txBody>
          <a:bodyPr/>
          <a:lstStyle/>
          <a:p>
            <a:fld id="{59747AF5-9850-C94C-A444-0073D6216C1B}" type="slidenum">
              <a:rPr lang="en-US" smtClean="0"/>
              <a:t>‹#›</a:t>
            </a:fld>
            <a:endParaRPr lang="en-US"/>
          </a:p>
        </p:txBody>
      </p:sp>
    </p:spTree>
    <p:extLst>
      <p:ext uri="{BB962C8B-B14F-4D97-AF65-F5344CB8AC3E}">
        <p14:creationId xmlns:p14="http://schemas.microsoft.com/office/powerpoint/2010/main" val="2805294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ED1163-FA2C-7245-84F1-1B0CB9C44A0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5EB03C3-C904-2D4C-876C-669C7950606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EC46BA-FBED-974F-ACE3-7AE7A82BB5ED}"/>
              </a:ext>
            </a:extLst>
          </p:cNvPr>
          <p:cNvSpPr>
            <a:spLocks noGrp="1"/>
          </p:cNvSpPr>
          <p:nvPr>
            <p:ph type="dt" sz="half" idx="10"/>
          </p:nvPr>
        </p:nvSpPr>
        <p:spPr/>
        <p:txBody>
          <a:bodyPr/>
          <a:lstStyle/>
          <a:p>
            <a:fld id="{869E7170-280E-7141-911E-B3814D975449}" type="datetimeFigureOut">
              <a:rPr lang="en-US" smtClean="0"/>
              <a:t>8/20/2021</a:t>
            </a:fld>
            <a:endParaRPr lang="en-US"/>
          </a:p>
        </p:txBody>
      </p:sp>
      <p:sp>
        <p:nvSpPr>
          <p:cNvPr id="5" name="Footer Placeholder 4">
            <a:extLst>
              <a:ext uri="{FF2B5EF4-FFF2-40B4-BE49-F238E27FC236}">
                <a16:creationId xmlns:a16="http://schemas.microsoft.com/office/drawing/2014/main" id="{FA02DF19-1308-CE48-B2C5-0A3DE112D9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B3FF194-D447-0C47-B6A0-E9C7EBED6613}"/>
              </a:ext>
            </a:extLst>
          </p:cNvPr>
          <p:cNvSpPr>
            <a:spLocks noGrp="1"/>
          </p:cNvSpPr>
          <p:nvPr>
            <p:ph type="sldNum" sz="quarter" idx="12"/>
          </p:nvPr>
        </p:nvSpPr>
        <p:spPr/>
        <p:txBody>
          <a:bodyPr/>
          <a:lstStyle/>
          <a:p>
            <a:fld id="{59747AF5-9850-C94C-A444-0073D6216C1B}" type="slidenum">
              <a:rPr lang="en-US" smtClean="0"/>
              <a:t>‹#›</a:t>
            </a:fld>
            <a:endParaRPr lang="en-US"/>
          </a:p>
        </p:txBody>
      </p:sp>
    </p:spTree>
    <p:extLst>
      <p:ext uri="{BB962C8B-B14F-4D97-AF65-F5344CB8AC3E}">
        <p14:creationId xmlns:p14="http://schemas.microsoft.com/office/powerpoint/2010/main" val="22871887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CB0424-EE15-6D4C-BAB5-68DA9F7F27D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30C07EA-86A9-8E4F-ABDD-4F8B72434C7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59204E0-755E-0940-AAAA-A0658C9798EB}"/>
              </a:ext>
            </a:extLst>
          </p:cNvPr>
          <p:cNvSpPr>
            <a:spLocks noGrp="1"/>
          </p:cNvSpPr>
          <p:nvPr>
            <p:ph type="dt" sz="half" idx="10"/>
          </p:nvPr>
        </p:nvSpPr>
        <p:spPr/>
        <p:txBody>
          <a:bodyPr/>
          <a:lstStyle/>
          <a:p>
            <a:fld id="{869E7170-280E-7141-911E-B3814D975449}" type="datetimeFigureOut">
              <a:rPr lang="en-US" smtClean="0"/>
              <a:t>8/20/2021</a:t>
            </a:fld>
            <a:endParaRPr lang="en-US"/>
          </a:p>
        </p:txBody>
      </p:sp>
      <p:sp>
        <p:nvSpPr>
          <p:cNvPr id="5" name="Footer Placeholder 4">
            <a:extLst>
              <a:ext uri="{FF2B5EF4-FFF2-40B4-BE49-F238E27FC236}">
                <a16:creationId xmlns:a16="http://schemas.microsoft.com/office/drawing/2014/main" id="{4E97FD4A-E746-EB4A-ADD1-F79B6DD772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86A7B5-661B-B74D-AB93-66A474A25CD3}"/>
              </a:ext>
            </a:extLst>
          </p:cNvPr>
          <p:cNvSpPr>
            <a:spLocks noGrp="1"/>
          </p:cNvSpPr>
          <p:nvPr>
            <p:ph type="sldNum" sz="quarter" idx="12"/>
          </p:nvPr>
        </p:nvSpPr>
        <p:spPr/>
        <p:txBody>
          <a:bodyPr/>
          <a:lstStyle/>
          <a:p>
            <a:fld id="{59747AF5-9850-C94C-A444-0073D6216C1B}" type="slidenum">
              <a:rPr lang="en-US" smtClean="0"/>
              <a:t>‹#›</a:t>
            </a:fld>
            <a:endParaRPr lang="en-US"/>
          </a:p>
        </p:txBody>
      </p:sp>
    </p:spTree>
    <p:extLst>
      <p:ext uri="{BB962C8B-B14F-4D97-AF65-F5344CB8AC3E}">
        <p14:creationId xmlns:p14="http://schemas.microsoft.com/office/powerpoint/2010/main" val="14704637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721C0D-5A19-6A44-A9D5-706385922C4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69D998B-FFFE-2348-BE3E-2FEC97FF10D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0BABFDD-1D80-0B4E-9303-09E0F004CAD3}"/>
              </a:ext>
            </a:extLst>
          </p:cNvPr>
          <p:cNvSpPr>
            <a:spLocks noGrp="1"/>
          </p:cNvSpPr>
          <p:nvPr>
            <p:ph type="dt" sz="half" idx="10"/>
          </p:nvPr>
        </p:nvSpPr>
        <p:spPr/>
        <p:txBody>
          <a:bodyPr/>
          <a:lstStyle/>
          <a:p>
            <a:fld id="{869E7170-280E-7141-911E-B3814D975449}" type="datetimeFigureOut">
              <a:rPr lang="en-US" smtClean="0"/>
              <a:t>8/20/2021</a:t>
            </a:fld>
            <a:endParaRPr lang="en-US"/>
          </a:p>
        </p:txBody>
      </p:sp>
      <p:sp>
        <p:nvSpPr>
          <p:cNvPr id="5" name="Footer Placeholder 4">
            <a:extLst>
              <a:ext uri="{FF2B5EF4-FFF2-40B4-BE49-F238E27FC236}">
                <a16:creationId xmlns:a16="http://schemas.microsoft.com/office/drawing/2014/main" id="{1D609490-EB3F-FC4D-AE3F-65CA8FF1F32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EE9CAB2-1ADB-AF4A-831D-A00252E742AB}"/>
              </a:ext>
            </a:extLst>
          </p:cNvPr>
          <p:cNvSpPr>
            <a:spLocks noGrp="1"/>
          </p:cNvSpPr>
          <p:nvPr>
            <p:ph type="sldNum" sz="quarter" idx="12"/>
          </p:nvPr>
        </p:nvSpPr>
        <p:spPr/>
        <p:txBody>
          <a:bodyPr/>
          <a:lstStyle/>
          <a:p>
            <a:fld id="{59747AF5-9850-C94C-A444-0073D6216C1B}" type="slidenum">
              <a:rPr lang="en-US" smtClean="0"/>
              <a:t>‹#›</a:t>
            </a:fld>
            <a:endParaRPr lang="en-US"/>
          </a:p>
        </p:txBody>
      </p:sp>
    </p:spTree>
    <p:extLst>
      <p:ext uri="{BB962C8B-B14F-4D97-AF65-F5344CB8AC3E}">
        <p14:creationId xmlns:p14="http://schemas.microsoft.com/office/powerpoint/2010/main" val="4082947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C51720-A726-D949-9CF4-8DB41588B6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2319DD3-E310-1746-B5E5-48355E395E9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2828220-83E1-924D-9053-4C8991818B2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22E1906-EA77-894B-B4E5-2D82866A7B80}"/>
              </a:ext>
            </a:extLst>
          </p:cNvPr>
          <p:cNvSpPr>
            <a:spLocks noGrp="1"/>
          </p:cNvSpPr>
          <p:nvPr>
            <p:ph type="dt" sz="half" idx="10"/>
          </p:nvPr>
        </p:nvSpPr>
        <p:spPr/>
        <p:txBody>
          <a:bodyPr/>
          <a:lstStyle/>
          <a:p>
            <a:fld id="{869E7170-280E-7141-911E-B3814D975449}" type="datetimeFigureOut">
              <a:rPr lang="en-US" smtClean="0"/>
              <a:t>8/20/2021</a:t>
            </a:fld>
            <a:endParaRPr lang="en-US"/>
          </a:p>
        </p:txBody>
      </p:sp>
      <p:sp>
        <p:nvSpPr>
          <p:cNvPr id="6" name="Footer Placeholder 5">
            <a:extLst>
              <a:ext uri="{FF2B5EF4-FFF2-40B4-BE49-F238E27FC236}">
                <a16:creationId xmlns:a16="http://schemas.microsoft.com/office/drawing/2014/main" id="{B5DDCA6E-AEF9-CA4B-A611-190F910D2CC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5FCFD4D-62B6-C044-BB39-8355DE222FA5}"/>
              </a:ext>
            </a:extLst>
          </p:cNvPr>
          <p:cNvSpPr>
            <a:spLocks noGrp="1"/>
          </p:cNvSpPr>
          <p:nvPr>
            <p:ph type="sldNum" sz="quarter" idx="12"/>
          </p:nvPr>
        </p:nvSpPr>
        <p:spPr/>
        <p:txBody>
          <a:bodyPr/>
          <a:lstStyle/>
          <a:p>
            <a:fld id="{59747AF5-9850-C94C-A444-0073D6216C1B}" type="slidenum">
              <a:rPr lang="en-US" smtClean="0"/>
              <a:t>‹#›</a:t>
            </a:fld>
            <a:endParaRPr lang="en-US"/>
          </a:p>
        </p:txBody>
      </p:sp>
    </p:spTree>
    <p:extLst>
      <p:ext uri="{BB962C8B-B14F-4D97-AF65-F5344CB8AC3E}">
        <p14:creationId xmlns:p14="http://schemas.microsoft.com/office/powerpoint/2010/main" val="20014120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0C8E9D-2F97-1D4C-8932-AEEDFFF15A3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E3B62C8-9528-0B45-9807-9961A7295CF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8260044-2024-2840-B28A-CF424567F1F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579DE72-51F4-464B-BBF0-80339EA950D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F14459E-EE7E-1542-AAF9-9615689CE6C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359F6DF-8F57-204D-B714-1C8728F90404}"/>
              </a:ext>
            </a:extLst>
          </p:cNvPr>
          <p:cNvSpPr>
            <a:spLocks noGrp="1"/>
          </p:cNvSpPr>
          <p:nvPr>
            <p:ph type="dt" sz="half" idx="10"/>
          </p:nvPr>
        </p:nvSpPr>
        <p:spPr/>
        <p:txBody>
          <a:bodyPr/>
          <a:lstStyle/>
          <a:p>
            <a:fld id="{869E7170-280E-7141-911E-B3814D975449}" type="datetimeFigureOut">
              <a:rPr lang="en-US" smtClean="0"/>
              <a:t>8/20/2021</a:t>
            </a:fld>
            <a:endParaRPr lang="en-US"/>
          </a:p>
        </p:txBody>
      </p:sp>
      <p:sp>
        <p:nvSpPr>
          <p:cNvPr id="8" name="Footer Placeholder 7">
            <a:extLst>
              <a:ext uri="{FF2B5EF4-FFF2-40B4-BE49-F238E27FC236}">
                <a16:creationId xmlns:a16="http://schemas.microsoft.com/office/drawing/2014/main" id="{E5CB545B-513B-CD4B-8D64-3BD283EE513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E68EA77-E176-C54E-9AC9-FEAF314B7A54}"/>
              </a:ext>
            </a:extLst>
          </p:cNvPr>
          <p:cNvSpPr>
            <a:spLocks noGrp="1"/>
          </p:cNvSpPr>
          <p:nvPr>
            <p:ph type="sldNum" sz="quarter" idx="12"/>
          </p:nvPr>
        </p:nvSpPr>
        <p:spPr/>
        <p:txBody>
          <a:bodyPr/>
          <a:lstStyle/>
          <a:p>
            <a:fld id="{59747AF5-9850-C94C-A444-0073D6216C1B}" type="slidenum">
              <a:rPr lang="en-US" smtClean="0"/>
              <a:t>‹#›</a:t>
            </a:fld>
            <a:endParaRPr lang="en-US"/>
          </a:p>
        </p:txBody>
      </p:sp>
    </p:spTree>
    <p:extLst>
      <p:ext uri="{BB962C8B-B14F-4D97-AF65-F5344CB8AC3E}">
        <p14:creationId xmlns:p14="http://schemas.microsoft.com/office/powerpoint/2010/main" val="34070849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733670-0290-8440-BCB6-227CC81886E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1B75C8B-47C8-4D4D-8D35-10792D1FAF75}"/>
              </a:ext>
            </a:extLst>
          </p:cNvPr>
          <p:cNvSpPr>
            <a:spLocks noGrp="1"/>
          </p:cNvSpPr>
          <p:nvPr>
            <p:ph type="dt" sz="half" idx="10"/>
          </p:nvPr>
        </p:nvSpPr>
        <p:spPr/>
        <p:txBody>
          <a:bodyPr/>
          <a:lstStyle/>
          <a:p>
            <a:fld id="{869E7170-280E-7141-911E-B3814D975449}" type="datetimeFigureOut">
              <a:rPr lang="en-US" smtClean="0"/>
              <a:t>8/20/2021</a:t>
            </a:fld>
            <a:endParaRPr lang="en-US"/>
          </a:p>
        </p:txBody>
      </p:sp>
      <p:sp>
        <p:nvSpPr>
          <p:cNvPr id="4" name="Footer Placeholder 3">
            <a:extLst>
              <a:ext uri="{FF2B5EF4-FFF2-40B4-BE49-F238E27FC236}">
                <a16:creationId xmlns:a16="http://schemas.microsoft.com/office/drawing/2014/main" id="{2DE5CE54-6D10-7843-9B6F-9A68A8B7165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60A7B73-9510-E84F-B009-4BB86675F66B}"/>
              </a:ext>
            </a:extLst>
          </p:cNvPr>
          <p:cNvSpPr>
            <a:spLocks noGrp="1"/>
          </p:cNvSpPr>
          <p:nvPr>
            <p:ph type="sldNum" sz="quarter" idx="12"/>
          </p:nvPr>
        </p:nvSpPr>
        <p:spPr/>
        <p:txBody>
          <a:bodyPr/>
          <a:lstStyle/>
          <a:p>
            <a:fld id="{59747AF5-9850-C94C-A444-0073D6216C1B}" type="slidenum">
              <a:rPr lang="en-US" smtClean="0"/>
              <a:t>‹#›</a:t>
            </a:fld>
            <a:endParaRPr lang="en-US"/>
          </a:p>
        </p:txBody>
      </p:sp>
    </p:spTree>
    <p:extLst>
      <p:ext uri="{BB962C8B-B14F-4D97-AF65-F5344CB8AC3E}">
        <p14:creationId xmlns:p14="http://schemas.microsoft.com/office/powerpoint/2010/main" val="11489124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11EE0BA-065C-C940-90DE-0E31C7CE1A43}"/>
              </a:ext>
            </a:extLst>
          </p:cNvPr>
          <p:cNvSpPr>
            <a:spLocks noGrp="1"/>
          </p:cNvSpPr>
          <p:nvPr>
            <p:ph type="dt" sz="half" idx="10"/>
          </p:nvPr>
        </p:nvSpPr>
        <p:spPr/>
        <p:txBody>
          <a:bodyPr/>
          <a:lstStyle/>
          <a:p>
            <a:fld id="{869E7170-280E-7141-911E-B3814D975449}" type="datetimeFigureOut">
              <a:rPr lang="en-US" smtClean="0"/>
              <a:t>8/20/2021</a:t>
            </a:fld>
            <a:endParaRPr lang="en-US"/>
          </a:p>
        </p:txBody>
      </p:sp>
      <p:sp>
        <p:nvSpPr>
          <p:cNvPr id="3" name="Footer Placeholder 2">
            <a:extLst>
              <a:ext uri="{FF2B5EF4-FFF2-40B4-BE49-F238E27FC236}">
                <a16:creationId xmlns:a16="http://schemas.microsoft.com/office/drawing/2014/main" id="{280DE00B-1BDB-2446-95C4-E25D4B6ADC8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424B3DA-3E32-DE4F-836A-0E1A6D8F4DF8}"/>
              </a:ext>
            </a:extLst>
          </p:cNvPr>
          <p:cNvSpPr>
            <a:spLocks noGrp="1"/>
          </p:cNvSpPr>
          <p:nvPr>
            <p:ph type="sldNum" sz="quarter" idx="12"/>
          </p:nvPr>
        </p:nvSpPr>
        <p:spPr/>
        <p:txBody>
          <a:bodyPr/>
          <a:lstStyle/>
          <a:p>
            <a:fld id="{59747AF5-9850-C94C-A444-0073D6216C1B}" type="slidenum">
              <a:rPr lang="en-US" smtClean="0"/>
              <a:t>‹#›</a:t>
            </a:fld>
            <a:endParaRPr lang="en-US"/>
          </a:p>
        </p:txBody>
      </p:sp>
    </p:spTree>
    <p:extLst>
      <p:ext uri="{BB962C8B-B14F-4D97-AF65-F5344CB8AC3E}">
        <p14:creationId xmlns:p14="http://schemas.microsoft.com/office/powerpoint/2010/main" val="26844444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3D5C97-24DA-C44C-8F65-821AE71F37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C5A642-AA71-F142-85EF-A2EAC330434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10D95A8-0ACB-B440-A7D4-0D0E862501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3183215-AC82-484B-88CB-E1C608980AC3}"/>
              </a:ext>
            </a:extLst>
          </p:cNvPr>
          <p:cNvSpPr>
            <a:spLocks noGrp="1"/>
          </p:cNvSpPr>
          <p:nvPr>
            <p:ph type="dt" sz="half" idx="10"/>
          </p:nvPr>
        </p:nvSpPr>
        <p:spPr/>
        <p:txBody>
          <a:bodyPr/>
          <a:lstStyle/>
          <a:p>
            <a:fld id="{869E7170-280E-7141-911E-B3814D975449}" type="datetimeFigureOut">
              <a:rPr lang="en-US" smtClean="0"/>
              <a:t>8/20/2021</a:t>
            </a:fld>
            <a:endParaRPr lang="en-US"/>
          </a:p>
        </p:txBody>
      </p:sp>
      <p:sp>
        <p:nvSpPr>
          <p:cNvPr id="6" name="Footer Placeholder 5">
            <a:extLst>
              <a:ext uri="{FF2B5EF4-FFF2-40B4-BE49-F238E27FC236}">
                <a16:creationId xmlns:a16="http://schemas.microsoft.com/office/drawing/2014/main" id="{3237CB68-EF99-B246-A2E6-D75A61E63E8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114BD67-3764-1043-90A5-C0CF308CC096}"/>
              </a:ext>
            </a:extLst>
          </p:cNvPr>
          <p:cNvSpPr>
            <a:spLocks noGrp="1"/>
          </p:cNvSpPr>
          <p:nvPr>
            <p:ph type="sldNum" sz="quarter" idx="12"/>
          </p:nvPr>
        </p:nvSpPr>
        <p:spPr/>
        <p:txBody>
          <a:bodyPr/>
          <a:lstStyle/>
          <a:p>
            <a:fld id="{59747AF5-9850-C94C-A444-0073D6216C1B}" type="slidenum">
              <a:rPr lang="en-US" smtClean="0"/>
              <a:t>‹#›</a:t>
            </a:fld>
            <a:endParaRPr lang="en-US"/>
          </a:p>
        </p:txBody>
      </p:sp>
    </p:spTree>
    <p:extLst>
      <p:ext uri="{BB962C8B-B14F-4D97-AF65-F5344CB8AC3E}">
        <p14:creationId xmlns:p14="http://schemas.microsoft.com/office/powerpoint/2010/main" val="25458118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7D2276-BCAC-154A-BF21-D8288476C1A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144CF39-AACC-EA4B-848D-75CF70F134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A2A9C54-D818-9A43-9F26-475A28F21A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CA0773E-C7F5-2E43-A869-ECE73949BBF2}"/>
              </a:ext>
            </a:extLst>
          </p:cNvPr>
          <p:cNvSpPr>
            <a:spLocks noGrp="1"/>
          </p:cNvSpPr>
          <p:nvPr>
            <p:ph type="dt" sz="half" idx="10"/>
          </p:nvPr>
        </p:nvSpPr>
        <p:spPr/>
        <p:txBody>
          <a:bodyPr/>
          <a:lstStyle/>
          <a:p>
            <a:fld id="{869E7170-280E-7141-911E-B3814D975449}" type="datetimeFigureOut">
              <a:rPr lang="en-US" smtClean="0"/>
              <a:t>8/20/2021</a:t>
            </a:fld>
            <a:endParaRPr lang="en-US"/>
          </a:p>
        </p:txBody>
      </p:sp>
      <p:sp>
        <p:nvSpPr>
          <p:cNvPr id="6" name="Footer Placeholder 5">
            <a:extLst>
              <a:ext uri="{FF2B5EF4-FFF2-40B4-BE49-F238E27FC236}">
                <a16:creationId xmlns:a16="http://schemas.microsoft.com/office/drawing/2014/main" id="{638B33BB-7FF0-974B-B7B1-7F087E986E9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0AE3C72-3672-C747-B809-F1D0883FBC6F}"/>
              </a:ext>
            </a:extLst>
          </p:cNvPr>
          <p:cNvSpPr>
            <a:spLocks noGrp="1"/>
          </p:cNvSpPr>
          <p:nvPr>
            <p:ph type="sldNum" sz="quarter" idx="12"/>
          </p:nvPr>
        </p:nvSpPr>
        <p:spPr/>
        <p:txBody>
          <a:bodyPr/>
          <a:lstStyle/>
          <a:p>
            <a:fld id="{59747AF5-9850-C94C-A444-0073D6216C1B}" type="slidenum">
              <a:rPr lang="en-US" smtClean="0"/>
              <a:t>‹#›</a:t>
            </a:fld>
            <a:endParaRPr lang="en-US"/>
          </a:p>
        </p:txBody>
      </p:sp>
    </p:spTree>
    <p:extLst>
      <p:ext uri="{BB962C8B-B14F-4D97-AF65-F5344CB8AC3E}">
        <p14:creationId xmlns:p14="http://schemas.microsoft.com/office/powerpoint/2010/main" val="33082850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BF94D10-ABF6-A049-B6E3-D380D545C9A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92728C4-079C-AE4D-A778-637352ABF13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EF9D3AC-EF90-024E-B11C-7F3100A845B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9E7170-280E-7141-911E-B3814D975449}" type="datetimeFigureOut">
              <a:rPr lang="en-US" smtClean="0"/>
              <a:t>8/20/2021</a:t>
            </a:fld>
            <a:endParaRPr lang="en-US"/>
          </a:p>
        </p:txBody>
      </p:sp>
      <p:sp>
        <p:nvSpPr>
          <p:cNvPr id="5" name="Footer Placeholder 4">
            <a:extLst>
              <a:ext uri="{FF2B5EF4-FFF2-40B4-BE49-F238E27FC236}">
                <a16:creationId xmlns:a16="http://schemas.microsoft.com/office/drawing/2014/main" id="{D98D434B-0388-0F4F-900E-A3CA70C114F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BF2F8A1-3FE6-5040-AAEC-E4E3CB40601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747AF5-9850-C94C-A444-0073D6216C1B}" type="slidenum">
              <a:rPr lang="en-US" smtClean="0"/>
              <a:t>‹#›</a:t>
            </a:fld>
            <a:endParaRPr lang="en-US"/>
          </a:p>
        </p:txBody>
      </p:sp>
    </p:spTree>
    <p:extLst>
      <p:ext uri="{BB962C8B-B14F-4D97-AF65-F5344CB8AC3E}">
        <p14:creationId xmlns:p14="http://schemas.microsoft.com/office/powerpoint/2010/main" val="8598187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macro-poly-pmse.org/"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A7FB71-0130-4D4C-89A1-B7A3CE00396D}"/>
              </a:ext>
            </a:extLst>
          </p:cNvPr>
          <p:cNvSpPr>
            <a:spLocks noGrp="1"/>
          </p:cNvSpPr>
          <p:nvPr>
            <p:ph type="ctrTitle"/>
          </p:nvPr>
        </p:nvSpPr>
        <p:spPr/>
        <p:txBody>
          <a:bodyPr/>
          <a:lstStyle/>
          <a:p>
            <a:r>
              <a:rPr lang="en-US" dirty="0"/>
              <a:t>MACRO Update</a:t>
            </a:r>
          </a:p>
        </p:txBody>
      </p:sp>
      <p:sp>
        <p:nvSpPr>
          <p:cNvPr id="3" name="Subtitle 2">
            <a:extLst>
              <a:ext uri="{FF2B5EF4-FFF2-40B4-BE49-F238E27FC236}">
                <a16:creationId xmlns:a16="http://schemas.microsoft.com/office/drawing/2014/main" id="{1F6BD0CE-FE77-5947-BEDD-24B5508D720D}"/>
              </a:ext>
            </a:extLst>
          </p:cNvPr>
          <p:cNvSpPr>
            <a:spLocks noGrp="1"/>
          </p:cNvSpPr>
          <p:nvPr>
            <p:ph type="subTitle" idx="1"/>
          </p:nvPr>
        </p:nvSpPr>
        <p:spPr/>
        <p:txBody>
          <a:bodyPr/>
          <a:lstStyle/>
          <a:p>
            <a:r>
              <a:rPr lang="en-US" dirty="0"/>
              <a:t>Liz Sterner, Phil Costanzo, Dominik Konkolewicz</a:t>
            </a:r>
          </a:p>
        </p:txBody>
      </p:sp>
    </p:spTree>
    <p:extLst>
      <p:ext uri="{BB962C8B-B14F-4D97-AF65-F5344CB8AC3E}">
        <p14:creationId xmlns:p14="http://schemas.microsoft.com/office/powerpoint/2010/main" val="4041284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50EC3-635B-C149-8054-771B84C72570}"/>
              </a:ext>
            </a:extLst>
          </p:cNvPr>
          <p:cNvSpPr>
            <a:spLocks noGrp="1"/>
          </p:cNvSpPr>
          <p:nvPr>
            <p:ph type="title"/>
          </p:nvPr>
        </p:nvSpPr>
        <p:spPr/>
        <p:txBody>
          <a:bodyPr/>
          <a:lstStyle/>
          <a:p>
            <a:r>
              <a:rPr lang="en-US" b="1" dirty="0"/>
              <a:t>Overview</a:t>
            </a:r>
            <a:endParaRPr lang="en-US" dirty="0"/>
          </a:p>
        </p:txBody>
      </p:sp>
      <p:sp>
        <p:nvSpPr>
          <p:cNvPr id="3" name="Content Placeholder 2">
            <a:extLst>
              <a:ext uri="{FF2B5EF4-FFF2-40B4-BE49-F238E27FC236}">
                <a16:creationId xmlns:a16="http://schemas.microsoft.com/office/drawing/2014/main" id="{7418DE42-9B4B-6949-8581-F06AD0E87063}"/>
              </a:ext>
            </a:extLst>
          </p:cNvPr>
          <p:cNvSpPr>
            <a:spLocks noGrp="1"/>
          </p:cNvSpPr>
          <p:nvPr>
            <p:ph idx="1"/>
          </p:nvPr>
        </p:nvSpPr>
        <p:spPr/>
        <p:txBody>
          <a:bodyPr>
            <a:normAutofit fontScale="92500"/>
          </a:bodyPr>
          <a:lstStyle/>
          <a:p>
            <a:r>
              <a:rPr lang="en-US" dirty="0"/>
              <a:t>We are developing a platform that supports 3 distinct areas. Curriculum, Professional Development, Outreach</a:t>
            </a:r>
            <a:endParaRPr lang="en-US" b="0" dirty="0">
              <a:effectLst/>
            </a:endParaRPr>
          </a:p>
          <a:p>
            <a:r>
              <a:rPr lang="en-US" b="0" dirty="0">
                <a:effectLst/>
              </a:rPr>
              <a:t> </a:t>
            </a:r>
          </a:p>
          <a:p>
            <a:r>
              <a:rPr lang="en-US" b="1" dirty="0"/>
              <a:t>Key activities:</a:t>
            </a:r>
            <a:endParaRPr lang="en-US" b="0" dirty="0">
              <a:effectLst/>
            </a:endParaRPr>
          </a:p>
          <a:p>
            <a:r>
              <a:rPr lang="en-US" dirty="0"/>
              <a:t>Website: The MACRO website is launched and live. </a:t>
            </a:r>
            <a:endParaRPr lang="en-US" b="0" dirty="0">
              <a:effectLst/>
            </a:endParaRPr>
          </a:p>
          <a:p>
            <a:r>
              <a:rPr lang="en-US" u="sng" dirty="0">
                <a:hlinkClick r:id="rId2"/>
              </a:rPr>
              <a:t>https://macro-poly-pmse.org/</a:t>
            </a:r>
            <a:endParaRPr lang="en-US" b="0" dirty="0">
              <a:effectLst/>
            </a:endParaRPr>
          </a:p>
          <a:p>
            <a:r>
              <a:rPr lang="en-US" dirty="0"/>
              <a:t>The website provides resources on all 3 areas. New content has been added to the website. Traffic is up over 2020. In 2020 we had 1926 page views and 742 visitors, in 2021 we have had 3387 views and 1945 visitors.</a:t>
            </a:r>
            <a:br>
              <a:rPr lang="en-US" dirty="0"/>
            </a:br>
            <a:endParaRPr lang="en-US" dirty="0"/>
          </a:p>
        </p:txBody>
      </p:sp>
    </p:spTree>
    <p:extLst>
      <p:ext uri="{BB962C8B-B14F-4D97-AF65-F5344CB8AC3E}">
        <p14:creationId xmlns:p14="http://schemas.microsoft.com/office/powerpoint/2010/main" val="13346781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071314-C362-2D4B-93E5-BB5F20E1CE59}"/>
              </a:ext>
            </a:extLst>
          </p:cNvPr>
          <p:cNvSpPr>
            <a:spLocks noGrp="1"/>
          </p:cNvSpPr>
          <p:nvPr>
            <p:ph type="title"/>
          </p:nvPr>
        </p:nvSpPr>
        <p:spPr/>
        <p:txBody>
          <a:bodyPr/>
          <a:lstStyle/>
          <a:p>
            <a:r>
              <a:rPr lang="en-US" dirty="0"/>
              <a:t>Curriculum</a:t>
            </a:r>
          </a:p>
        </p:txBody>
      </p:sp>
      <p:sp>
        <p:nvSpPr>
          <p:cNvPr id="3" name="Content Placeholder 2">
            <a:extLst>
              <a:ext uri="{FF2B5EF4-FFF2-40B4-BE49-F238E27FC236}">
                <a16:creationId xmlns:a16="http://schemas.microsoft.com/office/drawing/2014/main" id="{BAC0A9BE-CB50-C94F-AB27-90A55C0F4374}"/>
              </a:ext>
            </a:extLst>
          </p:cNvPr>
          <p:cNvSpPr>
            <a:spLocks noGrp="1"/>
          </p:cNvSpPr>
          <p:nvPr>
            <p:ph idx="1"/>
          </p:nvPr>
        </p:nvSpPr>
        <p:spPr/>
        <p:txBody>
          <a:bodyPr/>
          <a:lstStyle/>
          <a:p>
            <a:r>
              <a:rPr lang="en-US" dirty="0"/>
              <a:t>Curriculum. We now have resources on the MACRO webpage on general polymer topics, acyl substitution, stereochemistry, alkene chemistry.</a:t>
            </a:r>
            <a:endParaRPr lang="en-US" b="0" dirty="0">
              <a:effectLst/>
            </a:endParaRPr>
          </a:p>
          <a:p>
            <a:r>
              <a:rPr lang="en-US" dirty="0"/>
              <a:t>New developments: Continuing to upload new video content to website.</a:t>
            </a:r>
          </a:p>
          <a:p>
            <a:r>
              <a:rPr lang="en-US" dirty="0"/>
              <a:t>Planning to release new content in analytical and physical polymer science/chemistry</a:t>
            </a:r>
          </a:p>
          <a:p>
            <a:r>
              <a:rPr lang="en-US" dirty="0"/>
              <a:t>Partnering with Tosoh to release content specific to polymer GPC</a:t>
            </a:r>
            <a:br>
              <a:rPr lang="en-US" dirty="0"/>
            </a:br>
            <a:endParaRPr lang="en-US" dirty="0"/>
          </a:p>
        </p:txBody>
      </p:sp>
    </p:spTree>
    <p:extLst>
      <p:ext uri="{BB962C8B-B14F-4D97-AF65-F5344CB8AC3E}">
        <p14:creationId xmlns:p14="http://schemas.microsoft.com/office/powerpoint/2010/main" val="38512616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292635-19FF-D24B-B098-723CF706C6B6}"/>
              </a:ext>
            </a:extLst>
          </p:cNvPr>
          <p:cNvSpPr>
            <a:spLocks noGrp="1"/>
          </p:cNvSpPr>
          <p:nvPr>
            <p:ph type="title"/>
          </p:nvPr>
        </p:nvSpPr>
        <p:spPr/>
        <p:txBody>
          <a:bodyPr/>
          <a:lstStyle/>
          <a:p>
            <a:r>
              <a:rPr lang="en-US" dirty="0"/>
              <a:t>Professional Development</a:t>
            </a:r>
          </a:p>
        </p:txBody>
      </p:sp>
      <p:sp>
        <p:nvSpPr>
          <p:cNvPr id="3" name="Content Placeholder 2">
            <a:extLst>
              <a:ext uri="{FF2B5EF4-FFF2-40B4-BE49-F238E27FC236}">
                <a16:creationId xmlns:a16="http://schemas.microsoft.com/office/drawing/2014/main" id="{D2D5723B-F6A9-304A-B478-C4A6E13B148E}"/>
              </a:ext>
            </a:extLst>
          </p:cNvPr>
          <p:cNvSpPr>
            <a:spLocks noGrp="1"/>
          </p:cNvSpPr>
          <p:nvPr>
            <p:ph idx="1"/>
          </p:nvPr>
        </p:nvSpPr>
        <p:spPr/>
        <p:txBody>
          <a:bodyPr>
            <a:normAutofit fontScale="85000" lnSpcReduction="20000"/>
          </a:bodyPr>
          <a:lstStyle/>
          <a:p>
            <a:r>
              <a:rPr lang="en-US" dirty="0"/>
              <a:t>Professional development (PD). The goal of MACRO's PD activities are to provide resources (currently) and eventually materials to people interested in polymer science at various stages of their career. We have published resources on the MACRO website for undergraduates seeking further graduate study in polymers. We plan to expand these resources over the next 3-5 year to address all stages of career development including graduate students, industry and academics.</a:t>
            </a:r>
            <a:endParaRPr lang="en-US" b="0" dirty="0">
              <a:effectLst/>
            </a:endParaRPr>
          </a:p>
          <a:p>
            <a:r>
              <a:rPr lang="en-US" dirty="0"/>
              <a:t>New developments: </a:t>
            </a:r>
          </a:p>
          <a:p>
            <a:r>
              <a:rPr lang="en-US" dirty="0"/>
              <a:t>New page on a career in academia or industry, </a:t>
            </a:r>
          </a:p>
          <a:p>
            <a:r>
              <a:rPr lang="en-US" dirty="0"/>
              <a:t>Planning to host a Virtual Panel on 5 NOV to discuss graduate school application process; </a:t>
            </a:r>
          </a:p>
          <a:p>
            <a:r>
              <a:rPr lang="en-US" dirty="0"/>
              <a:t>Updates to writing a paper, </a:t>
            </a:r>
          </a:p>
          <a:p>
            <a:r>
              <a:rPr lang="en-US" dirty="0"/>
              <a:t>Currently working on CVs and resumes page. </a:t>
            </a:r>
          </a:p>
          <a:p>
            <a:r>
              <a:rPr lang="en-US" dirty="0"/>
              <a:t>Planning to pilot a new mentorship program, initially using student chapters</a:t>
            </a:r>
            <a:endParaRPr lang="en-US" b="0" dirty="0">
              <a:effectLst/>
            </a:endParaRPr>
          </a:p>
        </p:txBody>
      </p:sp>
    </p:spTree>
    <p:extLst>
      <p:ext uri="{BB962C8B-B14F-4D97-AF65-F5344CB8AC3E}">
        <p14:creationId xmlns:p14="http://schemas.microsoft.com/office/powerpoint/2010/main" val="4291521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C4930E-C11A-6B44-934B-45B72D510F65}"/>
              </a:ext>
            </a:extLst>
          </p:cNvPr>
          <p:cNvSpPr>
            <a:spLocks noGrp="1"/>
          </p:cNvSpPr>
          <p:nvPr>
            <p:ph type="title"/>
          </p:nvPr>
        </p:nvSpPr>
        <p:spPr/>
        <p:txBody>
          <a:bodyPr/>
          <a:lstStyle/>
          <a:p>
            <a:r>
              <a:rPr lang="en-US" dirty="0"/>
              <a:t>Outreach</a:t>
            </a:r>
          </a:p>
        </p:txBody>
      </p:sp>
      <p:sp>
        <p:nvSpPr>
          <p:cNvPr id="3" name="Content Placeholder 2">
            <a:extLst>
              <a:ext uri="{FF2B5EF4-FFF2-40B4-BE49-F238E27FC236}">
                <a16:creationId xmlns:a16="http://schemas.microsoft.com/office/drawing/2014/main" id="{2B44B6B2-A10D-DF4A-9FCF-29F47BB44F7A}"/>
              </a:ext>
            </a:extLst>
          </p:cNvPr>
          <p:cNvSpPr>
            <a:spLocks noGrp="1"/>
          </p:cNvSpPr>
          <p:nvPr>
            <p:ph idx="1"/>
          </p:nvPr>
        </p:nvSpPr>
        <p:spPr/>
        <p:txBody>
          <a:bodyPr>
            <a:normAutofit/>
          </a:bodyPr>
          <a:lstStyle/>
          <a:p>
            <a:r>
              <a:rPr lang="en-US" dirty="0"/>
              <a:t>Outreach. We have create a depository of outreach materials for individuals to be able to spread their passion and knowledge of science to the general population. </a:t>
            </a:r>
          </a:p>
          <a:p>
            <a:r>
              <a:rPr lang="en-US" dirty="0"/>
              <a:t>New developments: </a:t>
            </a:r>
          </a:p>
          <a:p>
            <a:r>
              <a:rPr lang="en-US" dirty="0"/>
              <a:t>Prepared multiple modules from various organizations. </a:t>
            </a:r>
          </a:p>
          <a:p>
            <a:r>
              <a:rPr lang="en-US" dirty="0"/>
              <a:t>Added Modules to the outreach section on </a:t>
            </a:r>
            <a:r>
              <a:rPr lang="en-US" dirty="0" err="1"/>
              <a:t>Jello</a:t>
            </a:r>
            <a:r>
              <a:rPr lang="en-US" dirty="0"/>
              <a:t> Slime; Borax Slime; build your own pumpkin and </a:t>
            </a:r>
            <a:r>
              <a:rPr lang="en-US" dirty="0" err="1"/>
              <a:t>sillyputty</a:t>
            </a:r>
            <a:endParaRPr lang="en-US" b="0" dirty="0">
              <a:effectLst/>
            </a:endParaRPr>
          </a:p>
        </p:txBody>
      </p:sp>
    </p:spTree>
    <p:extLst>
      <p:ext uri="{BB962C8B-B14F-4D97-AF65-F5344CB8AC3E}">
        <p14:creationId xmlns:p14="http://schemas.microsoft.com/office/powerpoint/2010/main" val="3213100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0B29A3-859B-E94C-8E91-F5FA2D87A946}"/>
              </a:ext>
            </a:extLst>
          </p:cNvPr>
          <p:cNvSpPr>
            <a:spLocks noGrp="1"/>
          </p:cNvSpPr>
          <p:nvPr>
            <p:ph type="title"/>
          </p:nvPr>
        </p:nvSpPr>
        <p:spPr/>
        <p:txBody>
          <a:bodyPr/>
          <a:lstStyle/>
          <a:p>
            <a:r>
              <a:rPr lang="en-US" dirty="0"/>
              <a:t>Scientific Resources</a:t>
            </a:r>
          </a:p>
        </p:txBody>
      </p:sp>
      <p:sp>
        <p:nvSpPr>
          <p:cNvPr id="3" name="Content Placeholder 2">
            <a:extLst>
              <a:ext uri="{FF2B5EF4-FFF2-40B4-BE49-F238E27FC236}">
                <a16:creationId xmlns:a16="http://schemas.microsoft.com/office/drawing/2014/main" id="{632D98AA-69A5-9948-B1AC-6593291AC956}"/>
              </a:ext>
            </a:extLst>
          </p:cNvPr>
          <p:cNvSpPr>
            <a:spLocks noGrp="1"/>
          </p:cNvSpPr>
          <p:nvPr>
            <p:ph idx="1"/>
          </p:nvPr>
        </p:nvSpPr>
        <p:spPr/>
        <p:txBody>
          <a:bodyPr/>
          <a:lstStyle/>
          <a:p>
            <a:r>
              <a:rPr lang="en-US" dirty="0"/>
              <a:t>Where appropriate we are sharing scientific resources through MACRO’s webpage.</a:t>
            </a:r>
          </a:p>
          <a:p>
            <a:r>
              <a:rPr lang="en-US" dirty="0"/>
              <a:t>Added a section on scientific resources including </a:t>
            </a:r>
          </a:p>
          <a:p>
            <a:r>
              <a:rPr lang="en-US"/>
              <a:t>peak deconvolution </a:t>
            </a:r>
            <a:endParaRPr lang="en-US" dirty="0"/>
          </a:p>
          <a:p>
            <a:r>
              <a:rPr lang="en-US" dirty="0"/>
              <a:t>DSC processing</a:t>
            </a:r>
          </a:p>
          <a:p>
            <a:r>
              <a:rPr lang="en-US" dirty="0"/>
              <a:t>Mark-</a:t>
            </a:r>
            <a:r>
              <a:rPr lang="en-US" dirty="0" err="1"/>
              <a:t>Houwink</a:t>
            </a:r>
            <a:r>
              <a:rPr lang="en-US" dirty="0"/>
              <a:t>-Sakurada corrections</a:t>
            </a:r>
          </a:p>
        </p:txBody>
      </p:sp>
    </p:spTree>
    <p:extLst>
      <p:ext uri="{BB962C8B-B14F-4D97-AF65-F5344CB8AC3E}">
        <p14:creationId xmlns:p14="http://schemas.microsoft.com/office/powerpoint/2010/main" val="8887563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1846</TotalTime>
  <Words>373</Words>
  <Application>Microsoft Office PowerPoint</Application>
  <PresentationFormat>Widescreen</PresentationFormat>
  <Paragraphs>33</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MACRO Update</vt:lpstr>
      <vt:lpstr>Overview</vt:lpstr>
      <vt:lpstr>Curriculum</vt:lpstr>
      <vt:lpstr>Professional Development</vt:lpstr>
      <vt:lpstr>Outreach</vt:lpstr>
      <vt:lpstr>Scientific 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MACRO Update</dc:title>
  <dc:creator>Dominik Konkolewicz</dc:creator>
  <cp:lastModifiedBy>Owner</cp:lastModifiedBy>
  <cp:revision>1</cp:revision>
  <dcterms:created xsi:type="dcterms:W3CDTF">2021-08-19T14:03:41Z</dcterms:created>
  <dcterms:modified xsi:type="dcterms:W3CDTF">2021-08-21T01:09:31Z</dcterms:modified>
</cp:coreProperties>
</file>