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51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Growth 2015 - 2021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Twitter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164</c:v>
                </c:pt>
                <c:pt idx="1">
                  <c:v>463</c:v>
                </c:pt>
                <c:pt idx="2">
                  <c:v>705</c:v>
                </c:pt>
                <c:pt idx="3">
                  <c:v>796</c:v>
                </c:pt>
                <c:pt idx="4">
                  <c:v>1210</c:v>
                </c:pt>
                <c:pt idx="5">
                  <c:v>2758</c:v>
                </c:pt>
                <c:pt idx="6" formatCode="#,##0">
                  <c:v>3527</c:v>
                </c:pt>
                <c:pt idx="7">
                  <c:v>3879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79-4FE8-859F-DBEA9E2509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325</c:v>
                </c:pt>
                <c:pt idx="1">
                  <c:v>739</c:v>
                </c:pt>
                <c:pt idx="2">
                  <c:v>1974</c:v>
                </c:pt>
                <c:pt idx="3">
                  <c:v>2113</c:v>
                </c:pt>
                <c:pt idx="4">
                  <c:v>2169</c:v>
                </c:pt>
                <c:pt idx="5">
                  <c:v>2511</c:v>
                </c:pt>
                <c:pt idx="6">
                  <c:v>2532</c:v>
                </c:pt>
                <c:pt idx="7">
                  <c:v>2540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79-4FE8-859F-DBEA9E2509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LinkedIn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  <c:pt idx="0">
                  <c:v>1033</c:v>
                </c:pt>
                <c:pt idx="1">
                  <c:v>1064</c:v>
                </c:pt>
                <c:pt idx="2">
                  <c:v>1089</c:v>
                </c:pt>
                <c:pt idx="3">
                  <c:v>1089</c:v>
                </c:pt>
                <c:pt idx="4">
                  <c:v>1087</c:v>
                </c:pt>
                <c:pt idx="5">
                  <c:v>1092</c:v>
                </c:pt>
                <c:pt idx="6">
                  <c:v>1106</c:v>
                </c:pt>
                <c:pt idx="7">
                  <c:v>1111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79-4FE8-859F-DBEA9E250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72743664"/>
        <c:axId val="872739920"/>
      </c:barChart>
      <c:catAx>
        <c:axId val="87274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39920"/>
        <c:crosses val="autoZero"/>
        <c:auto val="1"/>
        <c:lblAlgn val="ctr"/>
        <c:lblOffset val="100"/>
        <c:noMultiLvlLbl val="0"/>
      </c:catAx>
      <c:valAx>
        <c:axId val="87273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43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13921-8610-4A2E-B1F5-00BF3910DCC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DC697-8A6C-4BC8-A357-7F38B23B8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66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22275" y="704850"/>
            <a:ext cx="6259513" cy="352107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Look for new numbers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DA329F-01D8-4B4A-838B-0E868D8AE48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23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7748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6017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114892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516604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23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44958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580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6711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7409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14166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95508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95967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612632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069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ubtitle 2"/>
          <p:cNvSpPr>
            <a:spLocks noGrp="1"/>
          </p:cNvSpPr>
          <p:nvPr/>
        </p:nvSpPr>
        <p:spPr bwMode="auto">
          <a:xfrm>
            <a:off x="228600" y="304800"/>
            <a:ext cx="8915400" cy="646112"/>
          </a:xfrm>
          <a:prstGeom prst="rect">
            <a:avLst/>
          </a:prstGeom>
          <a:noFill/>
          <a:ln>
            <a:noFill/>
          </a:ln>
        </p:spPr>
        <p:txBody>
          <a:bodyPr lIns="121899" tIns="60949" rIns="121899" bIns="60949"/>
          <a:lstStyle>
            <a:lvl1pPr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1D4775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Social Media Growth: 2015 - 2020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179316"/>
              </p:ext>
            </p:extLst>
          </p:nvPr>
        </p:nvGraphicFramePr>
        <p:xfrm>
          <a:off x="228599" y="1068135"/>
          <a:ext cx="4123768" cy="453453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30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Twitter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Facebook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LinkedIn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  <a:r>
                        <a:rPr lang="en-US" sz="14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4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463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1,064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1,974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796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2,113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1,210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2,169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74440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2,758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2,511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1,092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466582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3,527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2,532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1,106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126344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3,879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2,540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1,111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02659"/>
                  </a:ext>
                </a:extLst>
              </a:tr>
            </a:tbl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228600" y="5793425"/>
            <a:ext cx="4123767" cy="7571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Administered mainly by Bus. Office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LinkedIn has leveled off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Twitter and Facebook continue to grow</a:t>
            </a:r>
          </a:p>
        </p:txBody>
      </p:sp>
      <p:sp>
        <p:nvSpPr>
          <p:cNvPr id="19538" name="Line 14"/>
          <p:cNvSpPr>
            <a:spLocks noChangeShapeType="1"/>
          </p:cNvSpPr>
          <p:nvPr/>
        </p:nvSpPr>
        <p:spPr bwMode="auto">
          <a:xfrm rot="-5400000">
            <a:off x="4099560" y="-2669223"/>
            <a:ext cx="0" cy="713232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33554832"/>
              </p:ext>
            </p:extLst>
          </p:nvPr>
        </p:nvGraphicFramePr>
        <p:xfrm>
          <a:off x="4504766" y="1094762"/>
          <a:ext cx="7458633" cy="5458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0" t="5692" r="3333" b="50000"/>
          <a:stretch/>
        </p:blipFill>
        <p:spPr>
          <a:xfrm>
            <a:off x="10271467" y="88763"/>
            <a:ext cx="1685367" cy="862149"/>
          </a:xfrm>
          <a:prstGeom prst="rect">
            <a:avLst/>
          </a:prstGeom>
        </p:spPr>
      </p:pic>
      <p:pic>
        <p:nvPicPr>
          <p:cNvPr id="3" name="Picture 2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2970" r="71333" b="50000"/>
          <a:stretch/>
        </p:blipFill>
        <p:spPr>
          <a:xfrm>
            <a:off x="9357068" y="35858"/>
            <a:ext cx="990600" cy="9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9584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Title of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Owner</cp:lastModifiedBy>
  <cp:revision>2</cp:revision>
  <dcterms:created xsi:type="dcterms:W3CDTF">2021-01-11T16:11:11Z</dcterms:created>
  <dcterms:modified xsi:type="dcterms:W3CDTF">2021-08-19T20:00:14Z</dcterms:modified>
</cp:coreProperties>
</file>