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0" r:id="rId3"/>
  </p:sldMasterIdLst>
  <p:notesMasterIdLst>
    <p:notesMasterId r:id="rId12"/>
  </p:notesMasterIdLst>
  <p:sldIdLst>
    <p:sldId id="868" r:id="rId4"/>
    <p:sldId id="867" r:id="rId5"/>
    <p:sldId id="257" r:id="rId6"/>
    <p:sldId id="869" r:id="rId7"/>
    <p:sldId id="870" r:id="rId8"/>
    <p:sldId id="871" r:id="rId9"/>
    <p:sldId id="872" r:id="rId10"/>
    <p:sldId id="4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02F2"/>
    <a:srgbClr val="4BA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7FD26D-6C6C-4645-BF28-0C06EE1BDAC4}" v="46" dt="2025-08-16T20:15:37.4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ril Ertem" userId="8efebdb0-5f72-4775-b9a3-e4bd116e3035" providerId="ADAL" clId="{5C7FD26D-6C6C-4645-BF28-0C06EE1BDAC4}"/>
    <pc:docChg chg="undo custSel addSld delSld modSld sldOrd">
      <pc:chgData name="Piril Ertem" userId="8efebdb0-5f72-4775-b9a3-e4bd116e3035" providerId="ADAL" clId="{5C7FD26D-6C6C-4645-BF28-0C06EE1BDAC4}" dt="2025-08-16T20:20:21.682" v="1683" actId="47"/>
      <pc:docMkLst>
        <pc:docMk/>
      </pc:docMkLst>
      <pc:sldChg chg="addSp delSp mod ord">
        <pc:chgData name="Piril Ertem" userId="8efebdb0-5f72-4775-b9a3-e4bd116e3035" providerId="ADAL" clId="{5C7FD26D-6C6C-4645-BF28-0C06EE1BDAC4}" dt="2025-08-16T20:02:24.147" v="1274"/>
        <pc:sldMkLst>
          <pc:docMk/>
          <pc:sldMk cId="3362102094" sldId="257"/>
        </pc:sldMkLst>
        <pc:picChg chg="add del">
          <ac:chgData name="Piril Ertem" userId="8efebdb0-5f72-4775-b9a3-e4bd116e3035" providerId="ADAL" clId="{5C7FD26D-6C6C-4645-BF28-0C06EE1BDAC4}" dt="2025-08-16T20:02:21.750" v="1272" actId="21"/>
          <ac:picMkLst>
            <pc:docMk/>
            <pc:sldMk cId="3362102094" sldId="257"/>
            <ac:picMk id="18" creationId="{600B843F-3D7A-490B-0F2F-E42D20EC5602}"/>
          </ac:picMkLst>
        </pc:picChg>
      </pc:sldChg>
      <pc:sldChg chg="modSp add mod">
        <pc:chgData name="Piril Ertem" userId="8efebdb0-5f72-4775-b9a3-e4bd116e3035" providerId="ADAL" clId="{5C7FD26D-6C6C-4645-BF28-0C06EE1BDAC4}" dt="2025-08-16T20:05:40.192" v="1365" actId="20577"/>
        <pc:sldMkLst>
          <pc:docMk/>
          <pc:sldMk cId="2111641690" sldId="461"/>
        </pc:sldMkLst>
        <pc:spChg chg="mod">
          <ac:chgData name="Piril Ertem" userId="8efebdb0-5f72-4775-b9a3-e4bd116e3035" providerId="ADAL" clId="{5C7FD26D-6C6C-4645-BF28-0C06EE1BDAC4}" dt="2025-08-16T20:05:40.192" v="1365" actId="20577"/>
          <ac:spMkLst>
            <pc:docMk/>
            <pc:sldMk cId="2111641690" sldId="461"/>
            <ac:spMk id="10" creationId="{02B08A0F-6D8D-71E5-2457-A8114A03BDC4}"/>
          </ac:spMkLst>
        </pc:spChg>
      </pc:sldChg>
      <pc:sldChg chg="modSp mod ord">
        <pc:chgData name="Piril Ertem" userId="8efebdb0-5f72-4775-b9a3-e4bd116e3035" providerId="ADAL" clId="{5C7FD26D-6C6C-4645-BF28-0C06EE1BDAC4}" dt="2025-08-16T20:02:40.179" v="1287"/>
        <pc:sldMkLst>
          <pc:docMk/>
          <pc:sldMk cId="3565764693" sldId="869"/>
        </pc:sldMkLst>
        <pc:spChg chg="mod">
          <ac:chgData name="Piril Ertem" userId="8efebdb0-5f72-4775-b9a3-e4bd116e3035" providerId="ADAL" clId="{5C7FD26D-6C6C-4645-BF28-0C06EE1BDAC4}" dt="2025-08-16T19:55:52.638" v="958" actId="255"/>
          <ac:spMkLst>
            <pc:docMk/>
            <pc:sldMk cId="3565764693" sldId="869"/>
            <ac:spMk id="15" creationId="{534E3D4A-D8B9-A719-D8DC-F237017280EA}"/>
          </ac:spMkLst>
        </pc:spChg>
        <pc:spChg chg="mod">
          <ac:chgData name="Piril Ertem" userId="8efebdb0-5f72-4775-b9a3-e4bd116e3035" providerId="ADAL" clId="{5C7FD26D-6C6C-4645-BF28-0C06EE1BDAC4}" dt="2025-08-16T19:55:52.638" v="958" actId="255"/>
          <ac:spMkLst>
            <pc:docMk/>
            <pc:sldMk cId="3565764693" sldId="869"/>
            <ac:spMk id="16" creationId="{ADD76B10-6E8F-4C8D-9742-1A252C4E3BD7}"/>
          </ac:spMkLst>
        </pc:spChg>
        <pc:spChg chg="mod">
          <ac:chgData name="Piril Ertem" userId="8efebdb0-5f72-4775-b9a3-e4bd116e3035" providerId="ADAL" clId="{5C7FD26D-6C6C-4645-BF28-0C06EE1BDAC4}" dt="2025-08-16T19:55:52.638" v="958" actId="255"/>
          <ac:spMkLst>
            <pc:docMk/>
            <pc:sldMk cId="3565764693" sldId="869"/>
            <ac:spMk id="26" creationId="{DB846EEA-E8E4-4FDB-4CE0-9FA903B9B341}"/>
          </ac:spMkLst>
        </pc:spChg>
        <pc:spChg chg="mod">
          <ac:chgData name="Piril Ertem" userId="8efebdb0-5f72-4775-b9a3-e4bd116e3035" providerId="ADAL" clId="{5C7FD26D-6C6C-4645-BF28-0C06EE1BDAC4}" dt="2025-08-16T19:55:57.264" v="959" actId="255"/>
          <ac:spMkLst>
            <pc:docMk/>
            <pc:sldMk cId="3565764693" sldId="869"/>
            <ac:spMk id="31" creationId="{BAA11346-4FC0-260C-96B2-7E9C9C920E96}"/>
          </ac:spMkLst>
        </pc:spChg>
        <pc:spChg chg="mod">
          <ac:chgData name="Piril Ertem" userId="8efebdb0-5f72-4775-b9a3-e4bd116e3035" providerId="ADAL" clId="{5C7FD26D-6C6C-4645-BF28-0C06EE1BDAC4}" dt="2025-08-16T19:55:57.264" v="959" actId="255"/>
          <ac:spMkLst>
            <pc:docMk/>
            <pc:sldMk cId="3565764693" sldId="869"/>
            <ac:spMk id="32" creationId="{88B09969-8B06-A850-6A42-ADCDC906E6C1}"/>
          </ac:spMkLst>
        </pc:spChg>
        <pc:spChg chg="mod">
          <ac:chgData name="Piril Ertem" userId="8efebdb0-5f72-4775-b9a3-e4bd116e3035" providerId="ADAL" clId="{5C7FD26D-6C6C-4645-BF28-0C06EE1BDAC4}" dt="2025-08-16T19:55:59.941" v="960" actId="14100"/>
          <ac:spMkLst>
            <pc:docMk/>
            <pc:sldMk cId="3565764693" sldId="869"/>
            <ac:spMk id="34" creationId="{DD27D0DE-4C6A-B13D-8D00-CAF5B45140CD}"/>
          </ac:spMkLst>
        </pc:spChg>
        <pc:grpChg chg="mod">
          <ac:chgData name="Piril Ertem" userId="8efebdb0-5f72-4775-b9a3-e4bd116e3035" providerId="ADAL" clId="{5C7FD26D-6C6C-4645-BF28-0C06EE1BDAC4}" dt="2025-08-16T19:55:59.941" v="960" actId="14100"/>
          <ac:grpSpMkLst>
            <pc:docMk/>
            <pc:sldMk cId="3565764693" sldId="869"/>
            <ac:grpSpMk id="30" creationId="{09271DE5-02A0-F082-4F79-94644B59FFC8}"/>
          </ac:grpSpMkLst>
        </pc:grpChg>
      </pc:sldChg>
      <pc:sldChg chg="addSp modSp mod ord">
        <pc:chgData name="Piril Ertem" userId="8efebdb0-5f72-4775-b9a3-e4bd116e3035" providerId="ADAL" clId="{5C7FD26D-6C6C-4645-BF28-0C06EE1BDAC4}" dt="2025-08-16T20:04:32.130" v="1352" actId="20577"/>
        <pc:sldMkLst>
          <pc:docMk/>
          <pc:sldMk cId="2053910041" sldId="870"/>
        </pc:sldMkLst>
        <pc:spChg chg="add mod">
          <ac:chgData name="Piril Ertem" userId="8efebdb0-5f72-4775-b9a3-e4bd116e3035" providerId="ADAL" clId="{5C7FD26D-6C6C-4645-BF28-0C06EE1BDAC4}" dt="2025-08-16T20:04:19.730" v="1343" actId="1076"/>
          <ac:spMkLst>
            <pc:docMk/>
            <pc:sldMk cId="2053910041" sldId="870"/>
            <ac:spMk id="2" creationId="{E98FB97D-24E1-1415-A7AC-7A6B5AF06382}"/>
          </ac:spMkLst>
        </pc:spChg>
        <pc:spChg chg="mod">
          <ac:chgData name="Piril Ertem" userId="8efebdb0-5f72-4775-b9a3-e4bd116e3035" providerId="ADAL" clId="{5C7FD26D-6C6C-4645-BF28-0C06EE1BDAC4}" dt="2025-08-16T19:54:57.110" v="956" actId="20577"/>
          <ac:spMkLst>
            <pc:docMk/>
            <pc:sldMk cId="2053910041" sldId="870"/>
            <ac:spMk id="7" creationId="{D755E6C9-A361-4B55-3983-578E5997095D}"/>
          </ac:spMkLst>
        </pc:spChg>
        <pc:spChg chg="mod">
          <ac:chgData name="Piril Ertem" userId="8efebdb0-5f72-4775-b9a3-e4bd116e3035" providerId="ADAL" clId="{5C7FD26D-6C6C-4645-BF28-0C06EE1BDAC4}" dt="2025-08-16T20:04:32.130" v="1352" actId="20577"/>
          <ac:spMkLst>
            <pc:docMk/>
            <pc:sldMk cId="2053910041" sldId="870"/>
            <ac:spMk id="11" creationId="{84201A80-998C-7B5D-2CE4-BA273E1AF0A4}"/>
          </ac:spMkLst>
        </pc:spChg>
        <pc:spChg chg="mod">
          <ac:chgData name="Piril Ertem" userId="8efebdb0-5f72-4775-b9a3-e4bd116e3035" providerId="ADAL" clId="{5C7FD26D-6C6C-4645-BF28-0C06EE1BDAC4}" dt="2025-08-16T20:03:53.565" v="1300" actId="1076"/>
          <ac:spMkLst>
            <pc:docMk/>
            <pc:sldMk cId="2053910041" sldId="870"/>
            <ac:spMk id="12" creationId="{FD576111-2E7B-ADA0-5202-87AF75E4958A}"/>
          </ac:spMkLst>
        </pc:spChg>
        <pc:spChg chg="mod">
          <ac:chgData name="Piril Ertem" userId="8efebdb0-5f72-4775-b9a3-e4bd116e3035" providerId="ADAL" clId="{5C7FD26D-6C6C-4645-BF28-0C06EE1BDAC4}" dt="2025-08-16T20:03:57.200" v="1301" actId="14100"/>
          <ac:spMkLst>
            <pc:docMk/>
            <pc:sldMk cId="2053910041" sldId="870"/>
            <ac:spMk id="41" creationId="{4A81A294-E963-EE3A-CB31-982F099BD1E2}"/>
          </ac:spMkLst>
        </pc:spChg>
      </pc:sldChg>
      <pc:sldChg chg="addSp delSp modSp new mod ord">
        <pc:chgData name="Piril Ertem" userId="8efebdb0-5f72-4775-b9a3-e4bd116e3035" providerId="ADAL" clId="{5C7FD26D-6C6C-4645-BF28-0C06EE1BDAC4}" dt="2025-08-16T20:15:08.425" v="1659" actId="20577"/>
        <pc:sldMkLst>
          <pc:docMk/>
          <pc:sldMk cId="3492408439" sldId="871"/>
        </pc:sldMkLst>
        <pc:spChg chg="add mod">
          <ac:chgData name="Piril Ertem" userId="8efebdb0-5f72-4775-b9a3-e4bd116e3035" providerId="ADAL" clId="{5C7FD26D-6C6C-4645-BF28-0C06EE1BDAC4}" dt="2025-08-16T20:13:56.722" v="1617" actId="1076"/>
          <ac:spMkLst>
            <pc:docMk/>
            <pc:sldMk cId="3492408439" sldId="871"/>
            <ac:spMk id="3" creationId="{C0F4BC54-E106-124E-1E99-971D0C77A5EE}"/>
          </ac:spMkLst>
        </pc:spChg>
        <pc:spChg chg="add mod">
          <ac:chgData name="Piril Ertem" userId="8efebdb0-5f72-4775-b9a3-e4bd116e3035" providerId="ADAL" clId="{5C7FD26D-6C6C-4645-BF28-0C06EE1BDAC4}" dt="2025-08-16T20:07:58.196" v="1390" actId="20577"/>
          <ac:spMkLst>
            <pc:docMk/>
            <pc:sldMk cId="3492408439" sldId="871"/>
            <ac:spMk id="4" creationId="{9CEDF221-E18C-5A2F-2C97-E62102ED35A1}"/>
          </ac:spMkLst>
        </pc:spChg>
        <pc:spChg chg="mod">
          <ac:chgData name="Piril Ertem" userId="8efebdb0-5f72-4775-b9a3-e4bd116e3035" providerId="ADAL" clId="{5C7FD26D-6C6C-4645-BF28-0C06EE1BDAC4}" dt="2025-08-15T22:47:46.671" v="3"/>
          <ac:spMkLst>
            <pc:docMk/>
            <pc:sldMk cId="3492408439" sldId="871"/>
            <ac:spMk id="6" creationId="{8F70B35B-EC53-E918-0DC9-64FEA0F4E9C7}"/>
          </ac:spMkLst>
        </pc:spChg>
        <pc:spChg chg="add mod">
          <ac:chgData name="Piril Ertem" userId="8efebdb0-5f72-4775-b9a3-e4bd116e3035" providerId="ADAL" clId="{5C7FD26D-6C6C-4645-BF28-0C06EE1BDAC4}" dt="2025-08-16T20:15:08.425" v="1659" actId="20577"/>
          <ac:spMkLst>
            <pc:docMk/>
            <pc:sldMk cId="3492408439" sldId="871"/>
            <ac:spMk id="8" creationId="{3FE01E12-3FAF-9AEA-D5F9-E3BD924370D0}"/>
          </ac:spMkLst>
        </pc:spChg>
        <pc:spChg chg="add del mod">
          <ac:chgData name="Piril Ertem" userId="8efebdb0-5f72-4775-b9a3-e4bd116e3035" providerId="ADAL" clId="{5C7FD26D-6C6C-4645-BF28-0C06EE1BDAC4}" dt="2025-08-15T22:52:40.873" v="498" actId="478"/>
          <ac:spMkLst>
            <pc:docMk/>
            <pc:sldMk cId="3492408439" sldId="871"/>
            <ac:spMk id="9" creationId="{5DC8C1A8-2B30-ADE0-28A3-86984BAADA1C}"/>
          </ac:spMkLst>
        </pc:spChg>
        <pc:spChg chg="add del mod">
          <ac:chgData name="Piril Ertem" userId="8efebdb0-5f72-4775-b9a3-e4bd116e3035" providerId="ADAL" clId="{5C7FD26D-6C6C-4645-BF28-0C06EE1BDAC4}" dt="2025-08-16T20:12:46.846" v="1583" actId="478"/>
          <ac:spMkLst>
            <pc:docMk/>
            <pc:sldMk cId="3492408439" sldId="871"/>
            <ac:spMk id="9" creationId="{B72D157B-F94C-3B16-1E23-8F7A5265D367}"/>
          </ac:spMkLst>
        </pc:spChg>
        <pc:spChg chg="add mod">
          <ac:chgData name="Piril Ertem" userId="8efebdb0-5f72-4775-b9a3-e4bd116e3035" providerId="ADAL" clId="{5C7FD26D-6C6C-4645-BF28-0C06EE1BDAC4}" dt="2025-08-16T20:13:59.412" v="1618" actId="1076"/>
          <ac:spMkLst>
            <pc:docMk/>
            <pc:sldMk cId="3492408439" sldId="871"/>
            <ac:spMk id="10" creationId="{39A458CF-B50E-6A9A-4FDD-172450A73307}"/>
          </ac:spMkLst>
        </pc:spChg>
        <pc:spChg chg="mod">
          <ac:chgData name="Piril Ertem" userId="8efebdb0-5f72-4775-b9a3-e4bd116e3035" providerId="ADAL" clId="{5C7FD26D-6C6C-4645-BF28-0C06EE1BDAC4}" dt="2025-08-15T22:50:09.834" v="257"/>
          <ac:spMkLst>
            <pc:docMk/>
            <pc:sldMk cId="3492408439" sldId="871"/>
            <ac:spMk id="11" creationId="{9BAD5D1A-616A-CF65-0B17-898CC5AED10D}"/>
          </ac:spMkLst>
        </pc:spChg>
        <pc:spChg chg="mod">
          <ac:chgData name="Piril Ertem" userId="8efebdb0-5f72-4775-b9a3-e4bd116e3035" providerId="ADAL" clId="{5C7FD26D-6C6C-4645-BF28-0C06EE1BDAC4}" dt="2025-08-15T22:50:09.834" v="257"/>
          <ac:spMkLst>
            <pc:docMk/>
            <pc:sldMk cId="3492408439" sldId="871"/>
            <ac:spMk id="12" creationId="{64584A1A-31AB-FD11-FD84-FC0E6DF4C485}"/>
          </ac:spMkLst>
        </pc:spChg>
        <pc:spChg chg="add del mod">
          <ac:chgData name="Piril Ertem" userId="8efebdb0-5f72-4775-b9a3-e4bd116e3035" providerId="ADAL" clId="{5C7FD26D-6C6C-4645-BF28-0C06EE1BDAC4}" dt="2025-08-15T22:52:40.873" v="498" actId="478"/>
          <ac:spMkLst>
            <pc:docMk/>
            <pc:sldMk cId="3492408439" sldId="871"/>
            <ac:spMk id="13" creationId="{DCD63D19-A994-0419-61E8-16A165031196}"/>
          </ac:spMkLst>
        </pc:spChg>
        <pc:spChg chg="add del mod">
          <ac:chgData name="Piril Ertem" userId="8efebdb0-5f72-4775-b9a3-e4bd116e3035" providerId="ADAL" clId="{5C7FD26D-6C6C-4645-BF28-0C06EE1BDAC4}" dt="2025-08-15T22:58:57.826" v="722" actId="478"/>
          <ac:spMkLst>
            <pc:docMk/>
            <pc:sldMk cId="3492408439" sldId="871"/>
            <ac:spMk id="14" creationId="{2F278B13-7D49-2362-C65C-B96752E03B77}"/>
          </ac:spMkLst>
        </pc:spChg>
        <pc:spChg chg="add del mod">
          <ac:chgData name="Piril Ertem" userId="8efebdb0-5f72-4775-b9a3-e4bd116e3035" providerId="ADAL" clId="{5C7FD26D-6C6C-4645-BF28-0C06EE1BDAC4}" dt="2025-08-15T22:59:00.210" v="723" actId="478"/>
          <ac:spMkLst>
            <pc:docMk/>
            <pc:sldMk cId="3492408439" sldId="871"/>
            <ac:spMk id="21" creationId="{043788BA-A17B-BC6D-7BBC-5BD09AE0BAEA}"/>
          </ac:spMkLst>
        </pc:spChg>
        <pc:spChg chg="add del mod">
          <ac:chgData name="Piril Ertem" userId="8efebdb0-5f72-4775-b9a3-e4bd116e3035" providerId="ADAL" clId="{5C7FD26D-6C6C-4645-BF28-0C06EE1BDAC4}" dt="2025-08-15T22:56:46.205" v="641" actId="478"/>
          <ac:spMkLst>
            <pc:docMk/>
            <pc:sldMk cId="3492408439" sldId="871"/>
            <ac:spMk id="22" creationId="{0BD39C3D-1831-D970-820F-1DA9F73429E3}"/>
          </ac:spMkLst>
        </pc:spChg>
        <pc:spChg chg="add del mod">
          <ac:chgData name="Piril Ertem" userId="8efebdb0-5f72-4775-b9a3-e4bd116e3035" providerId="ADAL" clId="{5C7FD26D-6C6C-4645-BF28-0C06EE1BDAC4}" dt="2025-08-15T22:57:34.733" v="663" actId="478"/>
          <ac:spMkLst>
            <pc:docMk/>
            <pc:sldMk cId="3492408439" sldId="871"/>
            <ac:spMk id="23" creationId="{4219360E-635A-C649-8207-1269EB7B7586}"/>
          </ac:spMkLst>
        </pc:spChg>
        <pc:spChg chg="add mod">
          <ac:chgData name="Piril Ertem" userId="8efebdb0-5f72-4775-b9a3-e4bd116e3035" providerId="ADAL" clId="{5C7FD26D-6C6C-4645-BF28-0C06EE1BDAC4}" dt="2025-08-16T20:13:52.029" v="1615" actId="1076"/>
          <ac:spMkLst>
            <pc:docMk/>
            <pc:sldMk cId="3492408439" sldId="871"/>
            <ac:spMk id="24" creationId="{49AD27CF-0C60-B8F2-17BE-58EA4A7DCA31}"/>
          </ac:spMkLst>
        </pc:spChg>
        <pc:spChg chg="add mod">
          <ac:chgData name="Piril Ertem" userId="8efebdb0-5f72-4775-b9a3-e4bd116e3035" providerId="ADAL" clId="{5C7FD26D-6C6C-4645-BF28-0C06EE1BDAC4}" dt="2025-08-16T20:13:53.814" v="1616" actId="1076"/>
          <ac:spMkLst>
            <pc:docMk/>
            <pc:sldMk cId="3492408439" sldId="871"/>
            <ac:spMk id="25" creationId="{AFBF94AC-1D6A-BFF2-3BF0-3AAC0B416158}"/>
          </ac:spMkLst>
        </pc:spChg>
        <pc:spChg chg="add mod">
          <ac:chgData name="Piril Ertem" userId="8efebdb0-5f72-4775-b9a3-e4bd116e3035" providerId="ADAL" clId="{5C7FD26D-6C6C-4645-BF28-0C06EE1BDAC4}" dt="2025-08-16T20:13:46.780" v="1613" actId="1076"/>
          <ac:spMkLst>
            <pc:docMk/>
            <pc:sldMk cId="3492408439" sldId="871"/>
            <ac:spMk id="26" creationId="{EFE3F34A-1A15-5DE0-2349-F105A9403E8F}"/>
          </ac:spMkLst>
        </pc:spChg>
        <pc:spChg chg="add mod">
          <ac:chgData name="Piril Ertem" userId="8efebdb0-5f72-4775-b9a3-e4bd116e3035" providerId="ADAL" clId="{5C7FD26D-6C6C-4645-BF28-0C06EE1BDAC4}" dt="2025-08-16T20:12:27.265" v="1577" actId="1076"/>
          <ac:spMkLst>
            <pc:docMk/>
            <pc:sldMk cId="3492408439" sldId="871"/>
            <ac:spMk id="27" creationId="{5760F0E9-D175-C115-3CA4-44CA00AEEB31}"/>
          </ac:spMkLst>
        </pc:spChg>
        <pc:spChg chg="add del">
          <ac:chgData name="Piril Ertem" userId="8efebdb0-5f72-4775-b9a3-e4bd116e3035" providerId="ADAL" clId="{5C7FD26D-6C6C-4645-BF28-0C06EE1BDAC4}" dt="2025-08-15T22:59:06.277" v="725" actId="11529"/>
          <ac:spMkLst>
            <pc:docMk/>
            <pc:sldMk cId="3492408439" sldId="871"/>
            <ac:spMk id="28" creationId="{C453B789-7CA6-BB22-E934-BA5EC65B691B}"/>
          </ac:spMkLst>
        </pc:spChg>
        <pc:spChg chg="add mod">
          <ac:chgData name="Piril Ertem" userId="8efebdb0-5f72-4775-b9a3-e4bd116e3035" providerId="ADAL" clId="{5C7FD26D-6C6C-4645-BF28-0C06EE1BDAC4}" dt="2025-08-16T20:11:31.234" v="1571"/>
          <ac:spMkLst>
            <pc:docMk/>
            <pc:sldMk cId="3492408439" sldId="871"/>
            <ac:spMk id="29" creationId="{BEE60668-61E7-F8AE-2CF2-A11AB468B22D}"/>
          </ac:spMkLst>
        </pc:spChg>
        <pc:spChg chg="add mod">
          <ac:chgData name="Piril Ertem" userId="8efebdb0-5f72-4775-b9a3-e4bd116e3035" providerId="ADAL" clId="{5C7FD26D-6C6C-4645-BF28-0C06EE1BDAC4}" dt="2025-08-16T20:11:31.234" v="1571"/>
          <ac:spMkLst>
            <pc:docMk/>
            <pc:sldMk cId="3492408439" sldId="871"/>
            <ac:spMk id="30" creationId="{FC23AD8D-775C-BBB0-E554-05231BCC2E1B}"/>
          </ac:spMkLst>
        </pc:spChg>
        <pc:spChg chg="add mod">
          <ac:chgData name="Piril Ertem" userId="8efebdb0-5f72-4775-b9a3-e4bd116e3035" providerId="ADAL" clId="{5C7FD26D-6C6C-4645-BF28-0C06EE1BDAC4}" dt="2025-08-16T20:11:31.234" v="1571"/>
          <ac:spMkLst>
            <pc:docMk/>
            <pc:sldMk cId="3492408439" sldId="871"/>
            <ac:spMk id="31" creationId="{0631FB91-3452-6F35-FF1B-43B2B32D88AD}"/>
          </ac:spMkLst>
        </pc:spChg>
        <pc:spChg chg="add mod">
          <ac:chgData name="Piril Ertem" userId="8efebdb0-5f72-4775-b9a3-e4bd116e3035" providerId="ADAL" clId="{5C7FD26D-6C6C-4645-BF28-0C06EE1BDAC4}" dt="2025-08-15T23:02:32.951" v="850" actId="1076"/>
          <ac:spMkLst>
            <pc:docMk/>
            <pc:sldMk cId="3492408439" sldId="871"/>
            <ac:spMk id="32" creationId="{09066F99-D773-11DA-7D77-B2FF0C59FDD3}"/>
          </ac:spMkLst>
        </pc:spChg>
        <pc:spChg chg="add mod">
          <ac:chgData name="Piril Ertem" userId="8efebdb0-5f72-4775-b9a3-e4bd116e3035" providerId="ADAL" clId="{5C7FD26D-6C6C-4645-BF28-0C06EE1BDAC4}" dt="2025-08-16T20:13:48.391" v="1614" actId="1076"/>
          <ac:spMkLst>
            <pc:docMk/>
            <pc:sldMk cId="3492408439" sldId="871"/>
            <ac:spMk id="33" creationId="{F836945B-C29B-A000-0EEC-B357D42C87D9}"/>
          </ac:spMkLst>
        </pc:spChg>
        <pc:spChg chg="add mod">
          <ac:chgData name="Piril Ertem" userId="8efebdb0-5f72-4775-b9a3-e4bd116e3035" providerId="ADAL" clId="{5C7FD26D-6C6C-4645-BF28-0C06EE1BDAC4}" dt="2025-08-16T20:12:29.596" v="1578" actId="1076"/>
          <ac:spMkLst>
            <pc:docMk/>
            <pc:sldMk cId="3492408439" sldId="871"/>
            <ac:spMk id="34" creationId="{CF80C7FB-F06B-E439-6214-5B5138B6D439}"/>
          </ac:spMkLst>
        </pc:spChg>
        <pc:spChg chg="add mod">
          <ac:chgData name="Piril Ertem" userId="8efebdb0-5f72-4775-b9a3-e4bd116e3035" providerId="ADAL" clId="{5C7FD26D-6C6C-4645-BF28-0C06EE1BDAC4}" dt="2025-08-15T23:02:32.951" v="850" actId="1076"/>
          <ac:spMkLst>
            <pc:docMk/>
            <pc:sldMk cId="3492408439" sldId="871"/>
            <ac:spMk id="35" creationId="{D2FFE4B0-DC9D-3C7E-4911-0C3E36AFF996}"/>
          </ac:spMkLst>
        </pc:spChg>
        <pc:spChg chg="add mod">
          <ac:chgData name="Piril Ertem" userId="8efebdb0-5f72-4775-b9a3-e4bd116e3035" providerId="ADAL" clId="{5C7FD26D-6C6C-4645-BF28-0C06EE1BDAC4}" dt="2025-08-16T20:11:31.234" v="1571"/>
          <ac:spMkLst>
            <pc:docMk/>
            <pc:sldMk cId="3492408439" sldId="871"/>
            <ac:spMk id="36" creationId="{AC8E6A8A-77D6-CD64-300D-2B06C87834EF}"/>
          </ac:spMkLst>
        </pc:spChg>
        <pc:spChg chg="add del mod">
          <ac:chgData name="Piril Ertem" userId="8efebdb0-5f72-4775-b9a3-e4bd116e3035" providerId="ADAL" clId="{5C7FD26D-6C6C-4645-BF28-0C06EE1BDAC4}" dt="2025-08-15T23:02:09.942" v="836"/>
          <ac:spMkLst>
            <pc:docMk/>
            <pc:sldMk cId="3492408439" sldId="871"/>
            <ac:spMk id="40" creationId="{5BDB5AC9-1F4E-A500-5BBF-B6B5ADE7506A}"/>
          </ac:spMkLst>
        </pc:spChg>
        <pc:spChg chg="add mod">
          <ac:chgData name="Piril Ertem" userId="8efebdb0-5f72-4775-b9a3-e4bd116e3035" providerId="ADAL" clId="{5C7FD26D-6C6C-4645-BF28-0C06EE1BDAC4}" dt="2025-08-16T20:12:11.258" v="1576" actId="207"/>
          <ac:spMkLst>
            <pc:docMk/>
            <pc:sldMk cId="3492408439" sldId="871"/>
            <ac:spMk id="41" creationId="{E1BB1D94-D057-E660-710D-CC0CC1D8E43A}"/>
          </ac:spMkLst>
        </pc:spChg>
        <pc:grpChg chg="mod">
          <ac:chgData name="Piril Ertem" userId="8efebdb0-5f72-4775-b9a3-e4bd116e3035" providerId="ADAL" clId="{5C7FD26D-6C6C-4645-BF28-0C06EE1BDAC4}" dt="2025-08-16T20:14:17.256" v="1619" actId="1076"/>
          <ac:grpSpMkLst>
            <pc:docMk/>
            <pc:sldMk cId="3492408439" sldId="871"/>
            <ac:grpSpMk id="2" creationId="{9004BB5B-590B-6D1F-60CC-0FA3C715AF64}"/>
          </ac:grpSpMkLst>
        </pc:grpChg>
        <pc:grpChg chg="add mod">
          <ac:chgData name="Piril Ertem" userId="8efebdb0-5f72-4775-b9a3-e4bd116e3035" providerId="ADAL" clId="{5C7FD26D-6C6C-4645-BF28-0C06EE1BDAC4}" dt="2025-08-15T22:47:46.671" v="3"/>
          <ac:grpSpMkLst>
            <pc:docMk/>
            <pc:sldMk cId="3492408439" sldId="871"/>
            <ac:grpSpMk id="5" creationId="{AAECFAAD-6571-DCE1-FC6A-4030531BDFE2}"/>
          </ac:grpSpMkLst>
        </pc:grpChg>
        <pc:grpChg chg="add del mod">
          <ac:chgData name="Piril Ertem" userId="8efebdb0-5f72-4775-b9a3-e4bd116e3035" providerId="ADAL" clId="{5C7FD26D-6C6C-4645-BF28-0C06EE1BDAC4}" dt="2025-08-15T22:52:40.873" v="498" actId="478"/>
          <ac:grpSpMkLst>
            <pc:docMk/>
            <pc:sldMk cId="3492408439" sldId="871"/>
            <ac:grpSpMk id="10" creationId="{31BD8C3C-CF5A-9C78-C729-9DFCECB6301D}"/>
          </ac:grpSpMkLst>
        </pc:grpChg>
        <pc:picChg chg="add del">
          <ac:chgData name="Piril Ertem" userId="8efebdb0-5f72-4775-b9a3-e4bd116e3035" providerId="ADAL" clId="{5C7FD26D-6C6C-4645-BF28-0C06EE1BDAC4}" dt="2025-08-15T22:47:35.314" v="2" actId="22"/>
          <ac:picMkLst>
            <pc:docMk/>
            <pc:sldMk cId="3492408439" sldId="871"/>
            <ac:picMk id="3" creationId="{8B54E45E-0B9C-B44C-1846-AB83BC957F40}"/>
          </ac:picMkLst>
        </pc:picChg>
        <pc:picChg chg="mod">
          <ac:chgData name="Piril Ertem" userId="8efebdb0-5f72-4775-b9a3-e4bd116e3035" providerId="ADAL" clId="{5C7FD26D-6C6C-4645-BF28-0C06EE1BDAC4}" dt="2025-08-15T22:47:46.671" v="3"/>
          <ac:picMkLst>
            <pc:docMk/>
            <pc:sldMk cId="3492408439" sldId="871"/>
            <ac:picMk id="7" creationId="{2864DF5F-0BC9-C8AA-97F1-2E0AD1F5E59E}"/>
          </ac:picMkLst>
        </pc:picChg>
        <pc:cxnChg chg="add del">
          <ac:chgData name="Piril Ertem" userId="8efebdb0-5f72-4775-b9a3-e4bd116e3035" providerId="ADAL" clId="{5C7FD26D-6C6C-4645-BF28-0C06EE1BDAC4}" dt="2025-08-15T22:57:18.401" v="658" actId="478"/>
          <ac:cxnSpMkLst>
            <pc:docMk/>
            <pc:sldMk cId="3492408439" sldId="871"/>
            <ac:cxnSpMk id="16" creationId="{FD9E893B-1A78-F238-E0D0-3B9E5880BEF0}"/>
          </ac:cxnSpMkLst>
        </pc:cxnChg>
        <pc:cxnChg chg="add del mod">
          <ac:chgData name="Piril Ertem" userId="8efebdb0-5f72-4775-b9a3-e4bd116e3035" providerId="ADAL" clId="{5C7FD26D-6C6C-4645-BF28-0C06EE1BDAC4}" dt="2025-08-15T22:57:18.401" v="658" actId="478"/>
          <ac:cxnSpMkLst>
            <pc:docMk/>
            <pc:sldMk cId="3492408439" sldId="871"/>
            <ac:cxnSpMk id="17" creationId="{A8CDF154-E7CA-B4FF-C942-C6FC9B4B025A}"/>
          </ac:cxnSpMkLst>
        </pc:cxnChg>
        <pc:cxnChg chg="add del mod">
          <ac:chgData name="Piril Ertem" userId="8efebdb0-5f72-4775-b9a3-e4bd116e3035" providerId="ADAL" clId="{5C7FD26D-6C6C-4645-BF28-0C06EE1BDAC4}" dt="2025-08-16T20:11:11.929" v="1569" actId="478"/>
          <ac:cxnSpMkLst>
            <pc:docMk/>
            <pc:sldMk cId="3492408439" sldId="871"/>
            <ac:cxnSpMk id="38" creationId="{7A3DDCF8-340F-2094-32CF-FDF09A85A277}"/>
          </ac:cxnSpMkLst>
        </pc:cxnChg>
      </pc:sldChg>
      <pc:sldChg chg="addSp modSp new del mod">
        <pc:chgData name="Piril Ertem" userId="8efebdb0-5f72-4775-b9a3-e4bd116e3035" providerId="ADAL" clId="{5C7FD26D-6C6C-4645-BF28-0C06EE1BDAC4}" dt="2025-08-15T23:08:44.408" v="871" actId="47"/>
        <pc:sldMkLst>
          <pc:docMk/>
          <pc:sldMk cId="1449712808" sldId="872"/>
        </pc:sldMkLst>
        <pc:spChg chg="add mod">
          <ac:chgData name="Piril Ertem" userId="8efebdb0-5f72-4775-b9a3-e4bd116e3035" providerId="ADAL" clId="{5C7FD26D-6C6C-4645-BF28-0C06EE1BDAC4}" dt="2025-08-15T23:03:57.679" v="860" actId="20577"/>
          <ac:spMkLst>
            <pc:docMk/>
            <pc:sldMk cId="1449712808" sldId="872"/>
            <ac:spMk id="2" creationId="{B78950F2-2EC7-BBBA-77FD-772D851151D8}"/>
          </ac:spMkLst>
        </pc:spChg>
        <pc:spChg chg="mod">
          <ac:chgData name="Piril Ertem" userId="8efebdb0-5f72-4775-b9a3-e4bd116e3035" providerId="ADAL" clId="{5C7FD26D-6C6C-4645-BF28-0C06EE1BDAC4}" dt="2025-08-15T23:03:52.282" v="852"/>
          <ac:spMkLst>
            <pc:docMk/>
            <pc:sldMk cId="1449712808" sldId="872"/>
            <ac:spMk id="4" creationId="{C97D68CE-544B-8CE8-9E0F-153542CB6A43}"/>
          </ac:spMkLst>
        </pc:spChg>
        <pc:grpChg chg="add mod">
          <ac:chgData name="Piril Ertem" userId="8efebdb0-5f72-4775-b9a3-e4bd116e3035" providerId="ADAL" clId="{5C7FD26D-6C6C-4645-BF28-0C06EE1BDAC4}" dt="2025-08-15T23:03:52.282" v="852"/>
          <ac:grpSpMkLst>
            <pc:docMk/>
            <pc:sldMk cId="1449712808" sldId="872"/>
            <ac:grpSpMk id="3" creationId="{9ECD222A-9B84-333D-15E8-38363EB1CC2C}"/>
          </ac:grpSpMkLst>
        </pc:grpChg>
        <pc:graphicFrameChg chg="add mod modGraphic">
          <ac:chgData name="Piril Ertem" userId="8efebdb0-5f72-4775-b9a3-e4bd116e3035" providerId="ADAL" clId="{5C7FD26D-6C6C-4645-BF28-0C06EE1BDAC4}" dt="2025-08-15T23:08:35.359" v="870" actId="20577"/>
          <ac:graphicFrameMkLst>
            <pc:docMk/>
            <pc:sldMk cId="1449712808" sldId="872"/>
            <ac:graphicFrameMk id="6" creationId="{091FA28D-9A3A-FDCA-FA04-578E57B7A5EE}"/>
          </ac:graphicFrameMkLst>
        </pc:graphicFrameChg>
        <pc:picChg chg="mod">
          <ac:chgData name="Piril Ertem" userId="8efebdb0-5f72-4775-b9a3-e4bd116e3035" providerId="ADAL" clId="{5C7FD26D-6C6C-4645-BF28-0C06EE1BDAC4}" dt="2025-08-15T23:03:52.282" v="852"/>
          <ac:picMkLst>
            <pc:docMk/>
            <pc:sldMk cId="1449712808" sldId="872"/>
            <ac:picMk id="5" creationId="{0B47EA1D-1BD1-D2FC-9DBA-7BA588899962}"/>
          </ac:picMkLst>
        </pc:picChg>
      </pc:sldChg>
      <pc:sldChg chg="new del">
        <pc:chgData name="Piril Ertem" userId="8efebdb0-5f72-4775-b9a3-e4bd116e3035" providerId="ADAL" clId="{5C7FD26D-6C6C-4645-BF28-0C06EE1BDAC4}" dt="2025-08-16T19:56:20.724" v="962" actId="47"/>
        <pc:sldMkLst>
          <pc:docMk/>
          <pc:sldMk cId="2474940945" sldId="872"/>
        </pc:sldMkLst>
      </pc:sldChg>
      <pc:sldChg chg="addSp delSp modSp add mod ord">
        <pc:chgData name="Piril Ertem" userId="8efebdb0-5f72-4775-b9a3-e4bd116e3035" providerId="ADAL" clId="{5C7FD26D-6C6C-4645-BF28-0C06EE1BDAC4}" dt="2025-08-16T20:02:32.936" v="1285" actId="20577"/>
        <pc:sldMkLst>
          <pc:docMk/>
          <pc:sldMk cId="3192430094" sldId="872"/>
        </pc:sldMkLst>
        <pc:spChg chg="del mod">
          <ac:chgData name="Piril Ertem" userId="8efebdb0-5f72-4775-b9a3-e4bd116e3035" providerId="ADAL" clId="{5C7FD26D-6C6C-4645-BF28-0C06EE1BDAC4}" dt="2025-08-16T19:56:44.946" v="1021"/>
          <ac:spMkLst>
            <pc:docMk/>
            <pc:sldMk cId="3192430094" sldId="872"/>
            <ac:spMk id="2" creationId="{9E8F409F-8C8B-DC69-64F8-D2AE21F6C13B}"/>
          </ac:spMkLst>
        </pc:spChg>
        <pc:spChg chg="del">
          <ac:chgData name="Piril Ertem" userId="8efebdb0-5f72-4775-b9a3-e4bd116e3035" providerId="ADAL" clId="{5C7FD26D-6C6C-4645-BF28-0C06EE1BDAC4}" dt="2025-08-16T19:56:51.627" v="1023" actId="478"/>
          <ac:spMkLst>
            <pc:docMk/>
            <pc:sldMk cId="3192430094" sldId="872"/>
            <ac:spMk id="4" creationId="{9C8A26C8-F653-E837-6F1F-B72ADD15A4CD}"/>
          </ac:spMkLst>
        </pc:spChg>
        <pc:spChg chg="add del mod">
          <ac:chgData name="Piril Ertem" userId="8efebdb0-5f72-4775-b9a3-e4bd116e3035" providerId="ADAL" clId="{5C7FD26D-6C6C-4645-BF28-0C06EE1BDAC4}" dt="2025-08-16T19:56:54.568" v="1024" actId="478"/>
          <ac:spMkLst>
            <pc:docMk/>
            <pc:sldMk cId="3192430094" sldId="872"/>
            <ac:spMk id="8" creationId="{1A2007B4-31D4-481C-6CC2-5B65D9965C76}"/>
          </ac:spMkLst>
        </pc:spChg>
        <pc:spChg chg="add del">
          <ac:chgData name="Piril Ertem" userId="8efebdb0-5f72-4775-b9a3-e4bd116e3035" providerId="ADAL" clId="{5C7FD26D-6C6C-4645-BF28-0C06EE1BDAC4}" dt="2025-08-16T19:57:00.904" v="1026" actId="22"/>
          <ac:spMkLst>
            <pc:docMk/>
            <pc:sldMk cId="3192430094" sldId="872"/>
            <ac:spMk id="12" creationId="{D5682A7C-253E-9BD3-60AB-1D1075FD9FD6}"/>
          </ac:spMkLst>
        </pc:spChg>
        <pc:spChg chg="add mod">
          <ac:chgData name="Piril Ertem" userId="8efebdb0-5f72-4775-b9a3-e4bd116e3035" providerId="ADAL" clId="{5C7FD26D-6C6C-4645-BF28-0C06EE1BDAC4}" dt="2025-08-16T20:02:32.936" v="1285" actId="20577"/>
          <ac:spMkLst>
            <pc:docMk/>
            <pc:sldMk cId="3192430094" sldId="872"/>
            <ac:spMk id="13" creationId="{4226D3EB-5920-20C6-067E-053F6865DA23}"/>
          </ac:spMkLst>
        </pc:spChg>
        <pc:spChg chg="mod">
          <ac:chgData name="Piril Ertem" userId="8efebdb0-5f72-4775-b9a3-e4bd116e3035" providerId="ADAL" clId="{5C7FD26D-6C6C-4645-BF28-0C06EE1BDAC4}" dt="2025-08-16T19:57:10.486" v="1028"/>
          <ac:spMkLst>
            <pc:docMk/>
            <pc:sldMk cId="3192430094" sldId="872"/>
            <ac:spMk id="18" creationId="{2203B279-6256-6FEF-E5CE-18DE3D1C1B1A}"/>
          </ac:spMkLst>
        </pc:spChg>
        <pc:spChg chg="del">
          <ac:chgData name="Piril Ertem" userId="8efebdb0-5f72-4775-b9a3-e4bd116e3035" providerId="ADAL" clId="{5C7FD26D-6C6C-4645-BF28-0C06EE1BDAC4}" dt="2025-08-16T19:56:48.277" v="1022" actId="478"/>
          <ac:spMkLst>
            <pc:docMk/>
            <pc:sldMk cId="3192430094" sldId="872"/>
            <ac:spMk id="26" creationId="{64374897-F746-C00B-B2D4-569D362DBE84}"/>
          </ac:spMkLst>
        </pc:spChg>
        <pc:spChg chg="add mod">
          <ac:chgData name="Piril Ertem" userId="8efebdb0-5f72-4775-b9a3-e4bd116e3035" providerId="ADAL" clId="{5C7FD26D-6C6C-4645-BF28-0C06EE1BDAC4}" dt="2025-08-16T20:02:20.654" v="1271" actId="1076"/>
          <ac:spMkLst>
            <pc:docMk/>
            <pc:sldMk cId="3192430094" sldId="872"/>
            <ac:spMk id="27" creationId="{8884FBBC-0007-4D60-5A44-6AF8FE3C62D8}"/>
          </ac:spMkLst>
        </pc:spChg>
        <pc:spChg chg="del">
          <ac:chgData name="Piril Ertem" userId="8efebdb0-5f72-4775-b9a3-e4bd116e3035" providerId="ADAL" clId="{5C7FD26D-6C6C-4645-BF28-0C06EE1BDAC4}" dt="2025-08-16T19:56:48.277" v="1022" actId="478"/>
          <ac:spMkLst>
            <pc:docMk/>
            <pc:sldMk cId="3192430094" sldId="872"/>
            <ac:spMk id="34" creationId="{9B31AC76-1CA8-7DD1-E6A2-0B2747C29491}"/>
          </ac:spMkLst>
        </pc:spChg>
        <pc:grpChg chg="del">
          <ac:chgData name="Piril Ertem" userId="8efebdb0-5f72-4775-b9a3-e4bd116e3035" providerId="ADAL" clId="{5C7FD26D-6C6C-4645-BF28-0C06EE1BDAC4}" dt="2025-08-16T19:57:10.249" v="1027" actId="478"/>
          <ac:grpSpMkLst>
            <pc:docMk/>
            <pc:sldMk cId="3192430094" sldId="872"/>
            <ac:grpSpMk id="3" creationId="{661994EB-050C-188C-90C5-3A1DB0949798}"/>
          </ac:grpSpMkLst>
        </pc:grpChg>
        <pc:grpChg chg="del">
          <ac:chgData name="Piril Ertem" userId="8efebdb0-5f72-4775-b9a3-e4bd116e3035" providerId="ADAL" clId="{5C7FD26D-6C6C-4645-BF28-0C06EE1BDAC4}" dt="2025-08-16T19:56:48.277" v="1022" actId="478"/>
          <ac:grpSpMkLst>
            <pc:docMk/>
            <pc:sldMk cId="3192430094" sldId="872"/>
            <ac:grpSpMk id="14" creationId="{A4A7CB9B-2CB0-2C15-68E5-33B648682E11}"/>
          </ac:grpSpMkLst>
        </pc:grpChg>
        <pc:grpChg chg="add mod">
          <ac:chgData name="Piril Ertem" userId="8efebdb0-5f72-4775-b9a3-e4bd116e3035" providerId="ADAL" clId="{5C7FD26D-6C6C-4645-BF28-0C06EE1BDAC4}" dt="2025-08-16T19:57:10.486" v="1028"/>
          <ac:grpSpMkLst>
            <pc:docMk/>
            <pc:sldMk cId="3192430094" sldId="872"/>
            <ac:grpSpMk id="17" creationId="{B5C7F5A3-1BF8-6ADA-AB7D-542236C03C09}"/>
          </ac:grpSpMkLst>
        </pc:grpChg>
        <pc:grpChg chg="del">
          <ac:chgData name="Piril Ertem" userId="8efebdb0-5f72-4775-b9a3-e4bd116e3035" providerId="ADAL" clId="{5C7FD26D-6C6C-4645-BF28-0C06EE1BDAC4}" dt="2025-08-16T19:56:48.277" v="1022" actId="478"/>
          <ac:grpSpMkLst>
            <pc:docMk/>
            <pc:sldMk cId="3192430094" sldId="872"/>
            <ac:grpSpMk id="19" creationId="{89AEB672-F8E8-B5A3-65C1-0263867B0441}"/>
          </ac:grpSpMkLst>
        </pc:grpChg>
        <pc:grpChg chg="del">
          <ac:chgData name="Piril Ertem" userId="8efebdb0-5f72-4775-b9a3-e4bd116e3035" providerId="ADAL" clId="{5C7FD26D-6C6C-4645-BF28-0C06EE1BDAC4}" dt="2025-08-16T19:56:48.277" v="1022" actId="478"/>
          <ac:grpSpMkLst>
            <pc:docMk/>
            <pc:sldMk cId="3192430094" sldId="872"/>
            <ac:grpSpMk id="22" creationId="{7F7A96EA-1BDB-62F7-24BD-F84414237669}"/>
          </ac:grpSpMkLst>
        </pc:grpChg>
        <pc:grpChg chg="del">
          <ac:chgData name="Piril Ertem" userId="8efebdb0-5f72-4775-b9a3-e4bd116e3035" providerId="ADAL" clId="{5C7FD26D-6C6C-4645-BF28-0C06EE1BDAC4}" dt="2025-08-16T19:56:48.277" v="1022" actId="478"/>
          <ac:grpSpMkLst>
            <pc:docMk/>
            <pc:sldMk cId="3192430094" sldId="872"/>
            <ac:grpSpMk id="30" creationId="{138A65E0-1148-B271-91BE-4FB07ACD28AE}"/>
          </ac:grpSpMkLst>
        </pc:grpChg>
        <pc:picChg chg="mod">
          <ac:chgData name="Piril Ertem" userId="8efebdb0-5f72-4775-b9a3-e4bd116e3035" providerId="ADAL" clId="{5C7FD26D-6C6C-4645-BF28-0C06EE1BDAC4}" dt="2025-08-16T19:57:10.486" v="1028"/>
          <ac:picMkLst>
            <pc:docMk/>
            <pc:sldMk cId="3192430094" sldId="872"/>
            <ac:picMk id="25" creationId="{B5098C2A-B5EB-2C63-EE31-468764D94773}"/>
          </ac:picMkLst>
        </pc:picChg>
        <pc:picChg chg="add mod">
          <ac:chgData name="Piril Ertem" userId="8efebdb0-5f72-4775-b9a3-e4bd116e3035" providerId="ADAL" clId="{5C7FD26D-6C6C-4645-BF28-0C06EE1BDAC4}" dt="2025-08-16T20:02:19.657" v="1270" actId="1076"/>
          <ac:picMkLst>
            <pc:docMk/>
            <pc:sldMk cId="3192430094" sldId="872"/>
            <ac:picMk id="28" creationId="{600B843F-3D7A-490B-0F2F-E42D20EC5602}"/>
          </ac:picMkLst>
        </pc:picChg>
        <pc:picChg chg="add mod">
          <ac:chgData name="Piril Ertem" userId="8efebdb0-5f72-4775-b9a3-e4bd116e3035" providerId="ADAL" clId="{5C7FD26D-6C6C-4645-BF28-0C06EE1BDAC4}" dt="2025-08-16T20:02:20.654" v="1271" actId="1076"/>
          <ac:picMkLst>
            <pc:docMk/>
            <pc:sldMk cId="3192430094" sldId="872"/>
            <ac:picMk id="1026" creationId="{4C07E806-4B48-1D14-52AE-30CFB058414B}"/>
          </ac:picMkLst>
        </pc:picChg>
      </pc:sldChg>
      <pc:sldChg chg="delSp modSp add del mod ord">
        <pc:chgData name="Piril Ertem" userId="8efebdb0-5f72-4775-b9a3-e4bd116e3035" providerId="ADAL" clId="{5C7FD26D-6C6C-4645-BF28-0C06EE1BDAC4}" dt="2025-08-16T20:20:21.682" v="1683" actId="47"/>
        <pc:sldMkLst>
          <pc:docMk/>
          <pc:sldMk cId="1445179914" sldId="873"/>
        </pc:sldMkLst>
        <pc:spChg chg="mod">
          <ac:chgData name="Piril Ertem" userId="8efebdb0-5f72-4775-b9a3-e4bd116e3035" providerId="ADAL" clId="{5C7FD26D-6C6C-4645-BF28-0C06EE1BDAC4}" dt="2025-08-16T20:15:33.967" v="1677" actId="20577"/>
          <ac:spMkLst>
            <pc:docMk/>
            <pc:sldMk cId="1445179914" sldId="873"/>
            <ac:spMk id="13" creationId="{1CEAD258-E755-F5CE-A1A2-7F4905ED5F75}"/>
          </ac:spMkLst>
        </pc:spChg>
        <pc:spChg chg="del">
          <ac:chgData name="Piril Ertem" userId="8efebdb0-5f72-4775-b9a3-e4bd116e3035" providerId="ADAL" clId="{5C7FD26D-6C6C-4645-BF28-0C06EE1BDAC4}" dt="2025-08-16T20:15:37.420" v="1678" actId="478"/>
          <ac:spMkLst>
            <pc:docMk/>
            <pc:sldMk cId="1445179914" sldId="873"/>
            <ac:spMk id="27" creationId="{D51D39AB-9499-D901-E5E4-220E2E4054AB}"/>
          </ac:spMkLst>
        </pc:spChg>
        <pc:picChg chg="del">
          <ac:chgData name="Piril Ertem" userId="8efebdb0-5f72-4775-b9a3-e4bd116e3035" providerId="ADAL" clId="{5C7FD26D-6C6C-4645-BF28-0C06EE1BDAC4}" dt="2025-08-16T20:15:37.420" v="1678" actId="478"/>
          <ac:picMkLst>
            <pc:docMk/>
            <pc:sldMk cId="1445179914" sldId="873"/>
            <ac:picMk id="1026" creationId="{3B510A06-6DFA-9FC2-9178-D0DD4D02E336}"/>
          </ac:picMkLst>
        </pc:picChg>
      </pc:sldChg>
      <pc:sldChg chg="new del">
        <pc:chgData name="Piril Ertem" userId="8efebdb0-5f72-4775-b9a3-e4bd116e3035" providerId="ADAL" clId="{5C7FD26D-6C6C-4645-BF28-0C06EE1BDAC4}" dt="2025-08-16T20:15:27.959" v="1661" actId="47"/>
        <pc:sldMkLst>
          <pc:docMk/>
          <pc:sldMk cId="3717757430" sldId="873"/>
        </pc:sldMkLst>
      </pc:sldChg>
      <pc:sldMasterChg chg="delSldLayout">
        <pc:chgData name="Piril Ertem" userId="8efebdb0-5f72-4775-b9a3-e4bd116e3035" providerId="ADAL" clId="{5C7FD26D-6C6C-4645-BF28-0C06EE1BDAC4}" dt="2025-08-16T20:20:21.682" v="1683" actId="47"/>
        <pc:sldMasterMkLst>
          <pc:docMk/>
          <pc:sldMasterMk cId="927820990" sldId="2147483648"/>
        </pc:sldMasterMkLst>
        <pc:sldLayoutChg chg="del">
          <pc:chgData name="Piril Ertem" userId="8efebdb0-5f72-4775-b9a3-e4bd116e3035" providerId="ADAL" clId="{5C7FD26D-6C6C-4645-BF28-0C06EE1BDAC4}" dt="2025-08-16T20:20:21.682" v="1683" actId="47"/>
          <pc:sldLayoutMkLst>
            <pc:docMk/>
            <pc:sldMasterMk cId="927820990" sldId="2147483648"/>
            <pc:sldLayoutMk cId="277990693" sldId="2147483686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skydrive3m-my.sharepoint.com/personal/agxg1zz_mmm_com/Documents/Documents/ACS%20POLY/Demo%20info/ACS%20POLY%20Membership%20roster_202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June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1704696487407158"/>
          <c:y val="0.21326286532672423"/>
          <c:w val="0.41199865974200034"/>
          <c:h val="0.694225561249550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931-4BDA-9013-7745B5A7658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931-4BDA-9013-7745B5A7658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931-4BDA-9013-7745B5A7658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931-4BDA-9013-7745B5A7658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931-4BDA-9013-7745B5A7658D}"/>
              </c:ext>
            </c:extLst>
          </c:dPt>
          <c:dLbls>
            <c:dLbl>
              <c:idx val="0"/>
              <c:layout>
                <c:manualLayout>
                  <c:x val="-0.1226950354609929"/>
                  <c:y val="8.640405343387690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931-4BDA-9013-7745B5A7658D}"/>
                </c:ext>
              </c:extLst>
            </c:dLbl>
            <c:dLbl>
              <c:idx val="1"/>
              <c:layout>
                <c:manualLayout>
                  <c:x val="-5.3370429760109847E-2"/>
                  <c:y val="-0.1629082893378783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3039513677811524E-2"/>
                      <c:h val="0.1465129978037447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931-4BDA-9013-7745B5A7658D}"/>
                </c:ext>
              </c:extLst>
            </c:dLbl>
            <c:dLbl>
              <c:idx val="2"/>
              <c:layout>
                <c:manualLayout>
                  <c:x val="4.7264357912707722E-2"/>
                  <c:y val="-0.1012175518676772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931-4BDA-9013-7745B5A7658D}"/>
                </c:ext>
              </c:extLst>
            </c:dLbl>
            <c:dLbl>
              <c:idx val="3"/>
              <c:layout>
                <c:manualLayout>
                  <c:x val="7.2011104994854289E-2"/>
                  <c:y val="-0.1062501999589732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931-4BDA-9013-7745B5A7658D}"/>
                </c:ext>
              </c:extLst>
            </c:dLbl>
            <c:dLbl>
              <c:idx val="4"/>
              <c:layout>
                <c:manualLayout>
                  <c:x val="0.11391076115485564"/>
                  <c:y val="9.080247871159477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931-4BDA-9013-7745B5A765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'June 2025'!$A$79:$A$83</c:f>
              <c:strCache>
                <c:ptCount val="5"/>
                <c:pt idx="0">
                  <c:v>Academic Institutions</c:v>
                </c:pt>
                <c:pt idx="1">
                  <c:v>Private Sector</c:v>
                </c:pt>
                <c:pt idx="2">
                  <c:v>Government</c:v>
                </c:pt>
                <c:pt idx="3">
                  <c:v>No response</c:v>
                </c:pt>
                <c:pt idx="4">
                  <c:v>N/A</c:v>
                </c:pt>
              </c:strCache>
            </c:strRef>
          </c:cat>
          <c:val>
            <c:numRef>
              <c:f>'June 2025'!$C$79:$C$83</c:f>
              <c:numCache>
                <c:formatCode>0.00</c:formatCode>
                <c:ptCount val="5"/>
                <c:pt idx="0">
                  <c:v>32.40623683101559</c:v>
                </c:pt>
                <c:pt idx="1">
                  <c:v>23.598820058997049</c:v>
                </c:pt>
                <c:pt idx="2">
                  <c:v>2.9077117572692792</c:v>
                </c:pt>
                <c:pt idx="3">
                  <c:v>8.0488832701222091</c:v>
                </c:pt>
                <c:pt idx="4">
                  <c:v>33.038348082595867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931-4BDA-9013-7745B5A765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4.1026573805933844E-2"/>
          <c:y val="0.14423877534505189"/>
          <c:w val="0.25380625294178655"/>
          <c:h val="0.770813813528814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3520E-DA0E-4EAB-8B4B-C11E534247DF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30AE1A-97C8-4619-816B-A4FA62A04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766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CACD45-8176-C840-5365-6ABB50EE1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FAA6B6-393C-A4A8-B6A4-D9F1432391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882C92-E7E8-A214-94D4-1079614EBB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E7557F-C0CA-67CC-C526-EB5651E010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E424EE-A618-6B4D-985A-2EEE4FD125B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7504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30AE1A-97C8-4619-816B-A4FA62A049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713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7D18A-7FF7-1587-67B8-163DD60CC0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7C5B66-8A00-BD68-9247-B3B1816F09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15974D-02F1-EDEA-9D08-0208C5F03F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E1EADB-CBE0-8AE0-C643-1B89FDC2C5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E424EE-A618-6B4D-985A-2EEE4FD125B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7455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6 missing (FSU, UNH, USC,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Uakron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USM, UT)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New for 25-26AY: scheduling, submission formats, online connectivity, strategic planning (Megan and Rob)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C337D-3A55-470C-B95B-269F17FF5DE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66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CD2A5-5426-B8CC-37CB-972F68FF05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EF9A42-8CCE-B0DF-7BB3-A680D794E5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5856EF-FF12-3FB9-BE24-42A00232F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F959-E6E5-4FEF-BD0D-01A0448B2990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7659B-CB60-15A0-18D9-7D559EC7E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8600E-7FC7-0086-0337-4F67466B9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BD5-8EC0-4B50-9038-1850E0320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74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81B3D-5EB9-4106-FB65-CCB78A1CC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FA70F2-9839-569B-B4AD-7E6E6B58DA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EA3B6-0F23-39C3-B31D-62E3E2C34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F959-E6E5-4FEF-BD0D-01A0448B2990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E6A90B-8540-D449-842D-803DBCE0D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56C6E9-3AE9-42BA-97FD-48BCBFEEF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BD5-8EC0-4B50-9038-1850E0320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747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6E195B-380C-1185-5D17-DA88A312BC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7F3AB8-EB7A-1079-1209-815E55FD85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69A93-C32C-FB30-B3D4-0B936B5BA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F959-E6E5-4FEF-BD0D-01A0448B2990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0263BA-D697-1A68-6C01-F4CE417D0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0B298C-463E-DB1D-618A-269C09EB7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BD5-8EC0-4B50-9038-1850E0320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48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fault - AC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ckground" descr="A blue and black background.">
            <a:extLst>
              <a:ext uri="{FF2B5EF4-FFF2-40B4-BE49-F238E27FC236}">
                <a16:creationId xmlns:a16="http://schemas.microsoft.com/office/drawing/2014/main" id="{2A9B9E7A-7F7D-B230-D9C6-06C37FF4F0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ACS logo" descr="A white ACS logo with white text">
            <a:extLst>
              <a:ext uri="{FF2B5EF4-FFF2-40B4-BE49-F238E27FC236}">
                <a16:creationId xmlns:a16="http://schemas.microsoft.com/office/drawing/2014/main" id="{30C9D4CA-37B6-BD4D-8C6F-962640AC86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625" y="555746"/>
            <a:ext cx="2003221" cy="631785"/>
          </a:xfrm>
          <a:prstGeom prst="rect">
            <a:avLst/>
          </a:prstGeom>
        </p:spPr>
      </p:pic>
      <p:pic>
        <p:nvPicPr>
          <p:cNvPr id="6" name="American Chemical Society" descr="Spell out of “American Chemical Society”">
            <a:extLst>
              <a:ext uri="{FF2B5EF4-FFF2-40B4-BE49-F238E27FC236}">
                <a16:creationId xmlns:a16="http://schemas.microsoft.com/office/drawing/2014/main" id="{DA8E3992-A5E7-85F0-7809-8D826587783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9325" y="911832"/>
            <a:ext cx="1988966" cy="92272"/>
          </a:xfrm>
          <a:prstGeom prst="rect">
            <a:avLst/>
          </a:prstGeom>
        </p:spPr>
      </p:pic>
      <p:sp>
        <p:nvSpPr>
          <p:cNvPr id="12" name="Presentation Title">
            <a:extLst>
              <a:ext uri="{FF2B5EF4-FFF2-40B4-BE49-F238E27FC236}">
                <a16:creationId xmlns:a16="http://schemas.microsoft.com/office/drawing/2014/main" id="{6FA384AF-23BF-1E51-6765-3242BAECA6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799" y="1615044"/>
            <a:ext cx="10547269" cy="2704407"/>
          </a:xfrm>
        </p:spPr>
        <p:txBody>
          <a:bodyPr anchor="b"/>
          <a:lstStyle>
            <a:lvl1pPr>
              <a:lnSpc>
                <a:spcPct val="90000"/>
              </a:lnSpc>
              <a:defRPr sz="7500" b="1">
                <a:solidFill>
                  <a:schemeClr val="bg1"/>
                </a:solidFill>
              </a:defRPr>
            </a:lvl1pPr>
          </a:lstStyle>
          <a:p>
            <a:r>
              <a:rPr lang="en-US"/>
              <a:t>Main Title: Arial, 75pt, Multiple Lines Allowed</a:t>
            </a:r>
          </a:p>
        </p:txBody>
      </p:sp>
      <p:sp>
        <p:nvSpPr>
          <p:cNvPr id="13" name="Presenter">
            <a:extLst>
              <a:ext uri="{FF2B5EF4-FFF2-40B4-BE49-F238E27FC236}">
                <a16:creationId xmlns:a16="http://schemas.microsoft.com/office/drawing/2014/main" id="{66187193-D12A-4E15-9C6C-081D34BD8B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6799" y="4639194"/>
            <a:ext cx="3903786" cy="659637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lang="en-US" sz="2400" b="1">
                <a:solidFill>
                  <a:schemeClr val="bg1"/>
                </a:solidFill>
                <a:ea typeface="MS PGothic" panose="020B0600070205080204" pitchFamily="34" charset="-128"/>
                <a:cs typeface="+mn-cs"/>
              </a:defRPr>
            </a:lvl1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/>
              <a:t>Presenter’s Name</a:t>
            </a:r>
          </a:p>
        </p:txBody>
      </p:sp>
      <p:sp>
        <p:nvSpPr>
          <p:cNvPr id="14" name="Title, Affiliation">
            <a:extLst>
              <a:ext uri="{FF2B5EF4-FFF2-40B4-BE49-F238E27FC236}">
                <a16:creationId xmlns:a16="http://schemas.microsoft.com/office/drawing/2014/main" id="{1C169F55-939C-D65B-A45A-3AEAFF982C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66799" y="5409897"/>
            <a:ext cx="3903786" cy="4363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7000"/>
              </a:lnSpc>
              <a:buNone/>
              <a:defRPr lang="en-US" sz="2000" kern="1200" spc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title – 20pt</a:t>
            </a:r>
          </a:p>
        </p:txBody>
      </p:sp>
      <p:sp>
        <p:nvSpPr>
          <p:cNvPr id="17" name="Footer Placeholder ">
            <a:extLst>
              <a:ext uri="{FF2B5EF4-FFF2-40B4-BE49-F238E27FC236}">
                <a16:creationId xmlns:a16="http://schemas.microsoft.com/office/drawing/2014/main" id="{308828B8-61DD-0B6D-E62C-453E3194C22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690758" y="6512562"/>
            <a:ext cx="2994033" cy="2258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</a:t>
            </a:r>
            <a:fld id="{BE99AFE2-3BAD-4E48-9296-9EE1CD596FF8}" type="datetimeyyyy">
              <a:rPr lang="en-US" smtClean="0"/>
              <a:pPr/>
              <a:t>2025</a:t>
            </a:fld>
            <a:r>
              <a:rPr lang="en-US"/>
              <a:t> American Chemical Society.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31291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- ACS Title Slide Optional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ckground">
            <a:extLst>
              <a:ext uri="{FF2B5EF4-FFF2-40B4-BE49-F238E27FC236}">
                <a16:creationId xmlns:a16="http://schemas.microsoft.com/office/drawing/2014/main" id="{2A9B9E7A-7F7D-B230-D9C6-06C37FF4F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0730" cy="6858000"/>
          </a:xfrm>
          <a:prstGeom prst="rect">
            <a:avLst/>
          </a:prstGeom>
        </p:spPr>
      </p:pic>
      <p:pic>
        <p:nvPicPr>
          <p:cNvPr id="15" name="ACS logo" descr="A blue and gold ACS logo with white text">
            <a:extLst>
              <a:ext uri="{FF2B5EF4-FFF2-40B4-BE49-F238E27FC236}">
                <a16:creationId xmlns:a16="http://schemas.microsoft.com/office/drawing/2014/main" id="{30C9D4CA-37B6-BD4D-8C6F-962640AC86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625" y="555746"/>
            <a:ext cx="2001681" cy="631785"/>
          </a:xfrm>
          <a:prstGeom prst="rect">
            <a:avLst/>
          </a:prstGeom>
        </p:spPr>
      </p:pic>
      <p:pic>
        <p:nvPicPr>
          <p:cNvPr id="6" name="American Chemical Society" descr="Spell out of “American Chemical Society”">
            <a:extLst>
              <a:ext uri="{FF2B5EF4-FFF2-40B4-BE49-F238E27FC236}">
                <a16:creationId xmlns:a16="http://schemas.microsoft.com/office/drawing/2014/main" id="{DA8E3992-A5E7-85F0-7809-8D826587783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2" r="282"/>
          <a:stretch/>
        </p:blipFill>
        <p:spPr>
          <a:xfrm>
            <a:off x="9589325" y="920976"/>
            <a:ext cx="1974086" cy="91629"/>
          </a:xfrm>
          <a:prstGeom prst="rect">
            <a:avLst/>
          </a:prstGeom>
        </p:spPr>
      </p:pic>
      <p:sp>
        <p:nvSpPr>
          <p:cNvPr id="12" name="Presentation Title">
            <a:extLst>
              <a:ext uri="{FF2B5EF4-FFF2-40B4-BE49-F238E27FC236}">
                <a16:creationId xmlns:a16="http://schemas.microsoft.com/office/drawing/2014/main" id="{6FA384AF-23BF-1E51-6765-3242BAECA6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799" y="1615044"/>
            <a:ext cx="10547269" cy="2704407"/>
          </a:xfrm>
        </p:spPr>
        <p:txBody>
          <a:bodyPr anchor="b"/>
          <a:lstStyle>
            <a:lvl1pPr>
              <a:lnSpc>
                <a:spcPct val="90000"/>
              </a:lnSpc>
              <a:defRPr sz="75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Main Title: Arial, 75pt, Multiple Lines Allowed</a:t>
            </a:r>
          </a:p>
        </p:txBody>
      </p:sp>
      <p:sp>
        <p:nvSpPr>
          <p:cNvPr id="13" name="Presenter">
            <a:extLst>
              <a:ext uri="{FF2B5EF4-FFF2-40B4-BE49-F238E27FC236}">
                <a16:creationId xmlns:a16="http://schemas.microsoft.com/office/drawing/2014/main" id="{66187193-D12A-4E15-9C6C-081D34BD8B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6799" y="4639194"/>
            <a:ext cx="3903786" cy="659637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lang="en-US" sz="2400" b="1">
                <a:solidFill>
                  <a:schemeClr val="accent1"/>
                </a:solidFill>
                <a:ea typeface="MS PGothic" panose="020B0600070205080204" pitchFamily="34" charset="-128"/>
                <a:cs typeface="+mn-cs"/>
              </a:defRPr>
            </a:lvl1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/>
              <a:t>Presenter’s Name</a:t>
            </a:r>
          </a:p>
        </p:txBody>
      </p:sp>
      <p:sp>
        <p:nvSpPr>
          <p:cNvPr id="14" name="Title, Affiliation">
            <a:extLst>
              <a:ext uri="{FF2B5EF4-FFF2-40B4-BE49-F238E27FC236}">
                <a16:creationId xmlns:a16="http://schemas.microsoft.com/office/drawing/2014/main" id="{1C169F55-939C-D65B-A45A-3AEAFF982C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66799" y="5409897"/>
            <a:ext cx="3903786" cy="4363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7000"/>
              </a:lnSpc>
              <a:buNone/>
              <a:defRPr lang="en-US" sz="2000" kern="1200" spc="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title – 20pt</a:t>
            </a:r>
          </a:p>
        </p:txBody>
      </p:sp>
      <p:sp>
        <p:nvSpPr>
          <p:cNvPr id="17" name="Footer Placeholder">
            <a:extLst>
              <a:ext uri="{FF2B5EF4-FFF2-40B4-BE49-F238E27FC236}">
                <a16:creationId xmlns:a16="http://schemas.microsoft.com/office/drawing/2014/main" id="{308828B8-61DD-0B6D-E62C-453E3194C22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690758" y="6512562"/>
            <a:ext cx="2994033" cy="225866"/>
          </a:xfrm>
        </p:spPr>
        <p:txBody>
          <a:bodyPr/>
          <a:lstStyle>
            <a:lvl1pPr>
              <a:defRPr>
                <a:solidFill>
                  <a:srgbClr val="3F4040"/>
                </a:solidFill>
              </a:defRPr>
            </a:lvl1pPr>
          </a:lstStyle>
          <a:p>
            <a:r>
              <a:rPr lang="en-US"/>
              <a:t>© </a:t>
            </a:r>
            <a:fld id="{BE99AFE2-3BAD-4E48-9296-9EE1CD596FF8}" type="datetimeyyyy">
              <a:rPr lang="en-US" smtClean="0"/>
              <a:pPr/>
              <a:t>2025</a:t>
            </a:fld>
            <a:r>
              <a:rPr lang="en-US"/>
              <a:t> American Chemical Society.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3099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-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ackground">
            <a:extLst>
              <a:ext uri="{FF2B5EF4-FFF2-40B4-BE49-F238E27FC236}">
                <a16:creationId xmlns:a16="http://schemas.microsoft.com/office/drawing/2014/main" id="{682A0B8D-CCBD-5978-EB40-169464E44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0730" cy="6858000"/>
          </a:xfrm>
          <a:prstGeom prst="rect">
            <a:avLst/>
          </a:prstGeom>
        </p:spPr>
      </p:pic>
      <p:pic>
        <p:nvPicPr>
          <p:cNvPr id="8" name="ACS logo" descr="A black ACS logo with white text">
            <a:extLst>
              <a:ext uri="{FF2B5EF4-FFF2-40B4-BE49-F238E27FC236}">
                <a16:creationId xmlns:a16="http://schemas.microsoft.com/office/drawing/2014/main" id="{2D92F127-A141-70B1-DB74-974EDAAA69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625" y="555746"/>
            <a:ext cx="2001681" cy="631785"/>
          </a:xfrm>
          <a:prstGeom prst="rect">
            <a:avLst/>
          </a:prstGeom>
        </p:spPr>
      </p:pic>
      <p:pic>
        <p:nvPicPr>
          <p:cNvPr id="3" name="American Chemical Society" descr="Spell out of “American Chemical Society”">
            <a:extLst>
              <a:ext uri="{FF2B5EF4-FFF2-40B4-BE49-F238E27FC236}">
                <a16:creationId xmlns:a16="http://schemas.microsoft.com/office/drawing/2014/main" id="{215564EF-9612-FB65-8672-63095A1B369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09" t="-36509" r="-1403" b="-64470"/>
          <a:stretch/>
        </p:blipFill>
        <p:spPr>
          <a:xfrm>
            <a:off x="9567511" y="878144"/>
            <a:ext cx="2043443" cy="185448"/>
          </a:xfrm>
          <a:prstGeom prst="rect">
            <a:avLst/>
          </a:prstGeom>
        </p:spPr>
      </p:pic>
      <p:sp>
        <p:nvSpPr>
          <p:cNvPr id="12" name="Section break Placeholder">
            <a:extLst>
              <a:ext uri="{FF2B5EF4-FFF2-40B4-BE49-F238E27FC236}">
                <a16:creationId xmlns:a16="http://schemas.microsoft.com/office/drawing/2014/main" id="{6FA384AF-23BF-1E51-6765-3242BAECA6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392" y="1631365"/>
            <a:ext cx="10972800" cy="1569035"/>
          </a:xfrm>
        </p:spPr>
        <p:txBody>
          <a:bodyPr anchor="b"/>
          <a:lstStyle>
            <a:lvl1pPr algn="ctr"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Section Break</a:t>
            </a:r>
          </a:p>
        </p:txBody>
      </p:sp>
      <p:sp>
        <p:nvSpPr>
          <p:cNvPr id="5" name="Section break sub title Placeholder">
            <a:extLst>
              <a:ext uri="{FF2B5EF4-FFF2-40B4-BE49-F238E27FC236}">
                <a16:creationId xmlns:a16="http://schemas.microsoft.com/office/drawing/2014/main" id="{2DD2AF10-899B-5313-D234-9548E369B4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5642" y="3480640"/>
            <a:ext cx="10972800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lvl1pPr marL="0" indent="0" algn="ctr">
              <a:buNone/>
              <a:defRPr lang="en-US" sz="2400" b="0" i="0">
                <a:solidFill>
                  <a:schemeClr val="tx1"/>
                </a:solidFill>
                <a:ea typeface="MS PGothic" panose="020B0600070205080204" pitchFamily="34" charset="-128"/>
                <a:cs typeface="+mn-cs"/>
              </a:defRPr>
            </a:lvl1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text styles</a:t>
            </a:r>
          </a:p>
        </p:txBody>
      </p:sp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47F8FE9C-11D0-ED59-D518-4C050916849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F97E1B0-2C10-EB42-8576-78E87F664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646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fault - Section Divider Opti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ackground">
            <a:extLst>
              <a:ext uri="{FF2B5EF4-FFF2-40B4-BE49-F238E27FC236}">
                <a16:creationId xmlns:a16="http://schemas.microsoft.com/office/drawing/2014/main" id="{682A0B8D-CCBD-5978-EB40-169464E44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9461" cy="6858000"/>
          </a:xfrm>
          <a:prstGeom prst="rect">
            <a:avLst/>
          </a:prstGeom>
        </p:spPr>
      </p:pic>
      <p:pic>
        <p:nvPicPr>
          <p:cNvPr id="8" name="ACS logo">
            <a:extLst>
              <a:ext uri="{FF2B5EF4-FFF2-40B4-BE49-F238E27FC236}">
                <a16:creationId xmlns:a16="http://schemas.microsoft.com/office/drawing/2014/main" id="{2D92F127-A141-70B1-DB74-974EDAAA69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625" y="555746"/>
            <a:ext cx="2001681" cy="631785"/>
          </a:xfrm>
          <a:prstGeom prst="rect">
            <a:avLst/>
          </a:prstGeom>
        </p:spPr>
      </p:pic>
      <p:pic>
        <p:nvPicPr>
          <p:cNvPr id="3" name="American Chemical Society" descr="Spell out of “American Chemical Society”">
            <a:extLst>
              <a:ext uri="{FF2B5EF4-FFF2-40B4-BE49-F238E27FC236}">
                <a16:creationId xmlns:a16="http://schemas.microsoft.com/office/drawing/2014/main" id="{215564EF-9612-FB65-8672-63095A1B369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09" t="-36509" r="-1403" b="-64470"/>
          <a:stretch/>
        </p:blipFill>
        <p:spPr>
          <a:xfrm>
            <a:off x="9567511" y="878144"/>
            <a:ext cx="2043443" cy="185448"/>
          </a:xfrm>
          <a:prstGeom prst="rect">
            <a:avLst/>
          </a:prstGeom>
        </p:spPr>
      </p:pic>
      <p:sp>
        <p:nvSpPr>
          <p:cNvPr id="12" name="Section break Placeholder">
            <a:extLst>
              <a:ext uri="{FF2B5EF4-FFF2-40B4-BE49-F238E27FC236}">
                <a16:creationId xmlns:a16="http://schemas.microsoft.com/office/drawing/2014/main" id="{6FA384AF-23BF-1E51-6765-3242BAECA6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392" y="1631365"/>
            <a:ext cx="10972800" cy="1569035"/>
          </a:xfrm>
        </p:spPr>
        <p:txBody>
          <a:bodyPr anchor="b"/>
          <a:lstStyle>
            <a:lvl1pPr algn="ctr"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Section Break</a:t>
            </a:r>
          </a:p>
        </p:txBody>
      </p:sp>
      <p:sp>
        <p:nvSpPr>
          <p:cNvPr id="5" name="Section break sub title Placeholder">
            <a:extLst>
              <a:ext uri="{FF2B5EF4-FFF2-40B4-BE49-F238E27FC236}">
                <a16:creationId xmlns:a16="http://schemas.microsoft.com/office/drawing/2014/main" id="{2DD2AF10-899B-5313-D234-9548E369B4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5642" y="3480640"/>
            <a:ext cx="10972800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lvl1pPr marL="0" indent="0" algn="ctr">
              <a:buNone/>
              <a:defRPr lang="en-US" sz="2400" b="0" i="0">
                <a:solidFill>
                  <a:schemeClr val="tx1"/>
                </a:solidFill>
                <a:ea typeface="MS PGothic" panose="020B0600070205080204" pitchFamily="34" charset="-128"/>
                <a:cs typeface="+mn-cs"/>
              </a:defRPr>
            </a:lvl1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text styles</a:t>
            </a:r>
          </a:p>
        </p:txBody>
      </p:sp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47F8FE9C-11D0-ED59-D518-4C050916849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F97E1B0-2C10-EB42-8576-78E87F664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311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">
            <a:extLst>
              <a:ext uri="{FF2B5EF4-FFF2-40B4-BE49-F238E27FC236}">
                <a16:creationId xmlns:a16="http://schemas.microsoft.com/office/drawing/2014/main" id="{E9A7E969-EE8B-C8DE-6042-1ED4B5990D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497" y="384048"/>
            <a:ext cx="10877819" cy="838200"/>
          </a:xfrm>
        </p:spPr>
        <p:txBody>
          <a:bodyPr/>
          <a:lstStyle>
            <a:lvl1pPr>
              <a:defRPr>
                <a:solidFill>
                  <a:srgbClr val="0039A6"/>
                </a:solidFill>
              </a:defRPr>
            </a:lvl1pPr>
          </a:lstStyle>
          <a:p>
            <a:r>
              <a:rPr lang="en-US"/>
              <a:t>Slide title – no longer than one line – 32pt font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143AF9B9-0AC6-3B3A-E1B2-936FAF0C856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13232" y="1600200"/>
            <a:ext cx="10881360" cy="4337462"/>
          </a:xfrm>
        </p:spPr>
        <p:txBody>
          <a:bodyPr/>
          <a:lstStyle>
            <a:lvl1pPr>
              <a:defRPr>
                <a:solidFill>
                  <a:srgbClr val="3F4040"/>
                </a:solidFill>
              </a:defRPr>
            </a:lvl1pPr>
          </a:lstStyle>
          <a:p>
            <a:pPr lvl="0"/>
            <a:r>
              <a:rPr lang="en-US"/>
              <a:t>This is the standard page that should be used for default text slides</a:t>
            </a:r>
          </a:p>
          <a:p>
            <a:pPr lvl="0"/>
            <a:r>
              <a:rPr lang="en-US"/>
              <a:t>Ensure all slides have a page number</a:t>
            </a:r>
          </a:p>
          <a:p>
            <a:pPr lvl="0"/>
            <a:r>
              <a:rPr lang="en-US"/>
              <a:t>The default font sizing is 20pt font</a:t>
            </a:r>
          </a:p>
          <a:p>
            <a:pPr lvl="0"/>
            <a:r>
              <a:rPr lang="en-US"/>
              <a:t>Font sizing depends on the presentation method</a:t>
            </a:r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13E67CD1-F670-DF50-00B2-98BCB785FC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</a:t>
            </a:r>
            <a:fld id="{4D820F0B-6255-7F4F-8561-0744325F7446}" type="datetimeyyyy">
              <a:rPr lang="en-US" smtClean="0"/>
              <a:pPr/>
              <a:t>2025</a:t>
            </a:fld>
            <a:r>
              <a:rPr lang="en-US"/>
              <a:t> American Chemical Society. All rights reserved.</a:t>
            </a:r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C53816BF-6572-C2F4-9AED-1F623038A7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97E1B0-2C10-EB42-8576-78E87F664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584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- Conten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">
            <a:extLst>
              <a:ext uri="{FF2B5EF4-FFF2-40B4-BE49-F238E27FC236}">
                <a16:creationId xmlns:a16="http://schemas.microsoft.com/office/drawing/2014/main" id="{E9A7E969-EE8B-C8DE-6042-1ED4B5990D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497" y="384048"/>
            <a:ext cx="10877819" cy="838200"/>
          </a:xfrm>
        </p:spPr>
        <p:txBody>
          <a:bodyPr/>
          <a:lstStyle>
            <a:lvl1pPr>
              <a:defRPr>
                <a:solidFill>
                  <a:srgbClr val="0039A6"/>
                </a:solidFill>
              </a:defRPr>
            </a:lvl1pPr>
          </a:lstStyle>
          <a:p>
            <a:r>
              <a:rPr lang="en-US"/>
              <a:t>Slide title – no longer than one line – 32pt font</a:t>
            </a:r>
          </a:p>
        </p:txBody>
      </p:sp>
      <p:sp>
        <p:nvSpPr>
          <p:cNvPr id="5" name="Sub-title Placeholder">
            <a:extLst>
              <a:ext uri="{FF2B5EF4-FFF2-40B4-BE49-F238E27FC236}">
                <a16:creationId xmlns:a16="http://schemas.microsoft.com/office/drawing/2014/main" id="{BD87E569-C11E-065D-1064-7A5725D7FF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1200" y="1343025"/>
            <a:ext cx="10882313" cy="496888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rgbClr val="3F4040"/>
                </a:solidFill>
              </a:defRPr>
            </a:lvl1pPr>
          </a:lstStyle>
          <a:p>
            <a:pPr lvl="0"/>
            <a:r>
              <a:rPr lang="en-US"/>
              <a:t>Click to edit sub-titles text styles</a:t>
            </a:r>
          </a:p>
        </p:txBody>
      </p:sp>
      <p:sp>
        <p:nvSpPr>
          <p:cNvPr id="11" name="Content Placeholder ">
            <a:extLst>
              <a:ext uri="{FF2B5EF4-FFF2-40B4-BE49-F238E27FC236}">
                <a16:creationId xmlns:a16="http://schemas.microsoft.com/office/drawing/2014/main" id="{143AF9B9-0AC6-3B3A-E1B2-936FAF0C856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13232" y="2164976"/>
            <a:ext cx="10881360" cy="3772685"/>
          </a:xfrm>
        </p:spPr>
        <p:txBody>
          <a:bodyPr/>
          <a:lstStyle>
            <a:lvl1pPr>
              <a:defRPr>
                <a:solidFill>
                  <a:srgbClr val="3F4040"/>
                </a:solidFill>
              </a:defRPr>
            </a:lvl1pPr>
          </a:lstStyle>
          <a:p>
            <a:pPr lvl="0"/>
            <a:r>
              <a:rPr lang="en-US"/>
              <a:t>This is the standard page that should be used for default text slides</a:t>
            </a:r>
          </a:p>
          <a:p>
            <a:pPr lvl="0"/>
            <a:r>
              <a:rPr lang="en-US"/>
              <a:t>Ensure all slides have a page number</a:t>
            </a:r>
          </a:p>
          <a:p>
            <a:pPr lvl="0"/>
            <a:r>
              <a:rPr lang="en-US"/>
              <a:t>The default font sizing is 20pt font</a:t>
            </a:r>
          </a:p>
          <a:p>
            <a:pPr lvl="0"/>
            <a:r>
              <a:rPr lang="en-US"/>
              <a:t>Font sizing depends on the presentation method</a:t>
            </a:r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13E67CD1-F670-DF50-00B2-98BCB785FC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</a:t>
            </a:r>
            <a:fld id="{4D820F0B-6255-7F4F-8561-0744325F7446}" type="datetimeyyyy">
              <a:rPr lang="en-US" smtClean="0"/>
              <a:pPr/>
              <a:t>2025</a:t>
            </a:fld>
            <a:r>
              <a:rPr lang="en-US"/>
              <a:t> American Chemical Society. All rights reserved.</a:t>
            </a:r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C53816BF-6572-C2F4-9AED-1F623038A7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97E1B0-2C10-EB42-8576-78E87F664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9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- Content w/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">
            <a:extLst>
              <a:ext uri="{FF2B5EF4-FFF2-40B4-BE49-F238E27FC236}">
                <a16:creationId xmlns:a16="http://schemas.microsoft.com/office/drawing/2014/main" id="{3BB35E18-54A4-F45B-0B79-9370B49C0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498" y="384048"/>
            <a:ext cx="10887623" cy="838200"/>
          </a:xfrm>
        </p:spPr>
        <p:txBody>
          <a:bodyPr/>
          <a:lstStyle/>
          <a:p>
            <a:r>
              <a:rPr lang="en-US"/>
              <a:t>Slide title – 32pt font</a:t>
            </a:r>
          </a:p>
        </p:txBody>
      </p:sp>
      <p:sp>
        <p:nvSpPr>
          <p:cNvPr id="13" name="Left Content Placeholder">
            <a:extLst>
              <a:ext uri="{FF2B5EF4-FFF2-40B4-BE49-F238E27FC236}">
                <a16:creationId xmlns:a16="http://schemas.microsoft.com/office/drawing/2014/main" id="{E0858D4E-2692-B803-04D2-21DE9D58455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13232" y="1594958"/>
            <a:ext cx="5773737" cy="418941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3F4040"/>
                </a:solidFill>
              </a:defRPr>
            </a:lvl1pPr>
          </a:lstStyle>
          <a:p>
            <a:pPr lvl="0"/>
            <a:r>
              <a:rPr lang="en-US"/>
              <a:t>Insert chart, table, or media</a:t>
            </a:r>
          </a:p>
        </p:txBody>
      </p:sp>
      <p:sp>
        <p:nvSpPr>
          <p:cNvPr id="6" name="Right Content Placeholder">
            <a:extLst>
              <a:ext uri="{FF2B5EF4-FFF2-40B4-BE49-F238E27FC236}">
                <a16:creationId xmlns:a16="http://schemas.microsoft.com/office/drawing/2014/main" id="{8B78E47F-A49E-5196-13A2-6B5DEAED7EC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741042" y="1600200"/>
            <a:ext cx="4848446" cy="4114800"/>
          </a:xfrm>
        </p:spPr>
        <p:txBody>
          <a:bodyPr/>
          <a:lstStyle>
            <a:lvl1pPr>
              <a:defRPr>
                <a:solidFill>
                  <a:srgbClr val="3F4040"/>
                </a:solidFill>
              </a:defRPr>
            </a:lvl1pPr>
            <a:lvl2pPr>
              <a:defRPr>
                <a:solidFill>
                  <a:srgbClr val="3F4040"/>
                </a:solidFill>
              </a:defRPr>
            </a:lvl2pPr>
            <a:lvl3pPr>
              <a:defRPr>
                <a:solidFill>
                  <a:srgbClr val="3F4040"/>
                </a:solidFill>
              </a:defRPr>
            </a:lvl3pPr>
            <a:lvl4pPr>
              <a:defRPr>
                <a:solidFill>
                  <a:srgbClr val="3F4040"/>
                </a:solidFill>
              </a:defRPr>
            </a:lvl4pPr>
            <a:lvl5pPr>
              <a:defRPr>
                <a:solidFill>
                  <a:srgbClr val="3F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71435347-95EF-91C6-B03E-C4B36E18D2A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© </a:t>
            </a:r>
            <a:fld id="{4D820F0B-6255-7F4F-8561-0744325F7446}" type="datetimeyyyy">
              <a:rPr lang="en-US" smtClean="0"/>
              <a:pPr/>
              <a:t>2025</a:t>
            </a:fld>
            <a:r>
              <a:rPr lang="en-US"/>
              <a:t> American Chemical Society. All rights reserved.</a:t>
            </a: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06CC0803-DBB1-FF60-C53C-60B184BB881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F97E1B0-2C10-EB42-8576-78E87F664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760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fault - Content w/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">
            <a:extLst>
              <a:ext uri="{FF2B5EF4-FFF2-40B4-BE49-F238E27FC236}">
                <a16:creationId xmlns:a16="http://schemas.microsoft.com/office/drawing/2014/main" id="{3BB35E18-54A4-F45B-0B79-9370B49C0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498" y="384048"/>
            <a:ext cx="5842681" cy="838200"/>
          </a:xfrm>
        </p:spPr>
        <p:txBody>
          <a:bodyPr/>
          <a:lstStyle/>
          <a:p>
            <a:r>
              <a:rPr lang="en-US"/>
              <a:t>Slide title – 32pt font</a:t>
            </a:r>
          </a:p>
        </p:txBody>
      </p:sp>
      <p:sp>
        <p:nvSpPr>
          <p:cNvPr id="6" name="Content Placeholder">
            <a:extLst>
              <a:ext uri="{FF2B5EF4-FFF2-40B4-BE49-F238E27FC236}">
                <a16:creationId xmlns:a16="http://schemas.microsoft.com/office/drawing/2014/main" id="{8B78E47F-A49E-5196-13A2-6B5DEAED7EC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3232" y="1600200"/>
            <a:ext cx="5818197" cy="4114800"/>
          </a:xfrm>
        </p:spPr>
        <p:txBody>
          <a:bodyPr/>
          <a:lstStyle>
            <a:lvl1pPr>
              <a:defRPr>
                <a:solidFill>
                  <a:srgbClr val="3F4040"/>
                </a:solidFill>
              </a:defRPr>
            </a:lvl1pPr>
            <a:lvl2pPr>
              <a:defRPr>
                <a:solidFill>
                  <a:srgbClr val="3F4040"/>
                </a:solidFill>
              </a:defRPr>
            </a:lvl2pPr>
            <a:lvl3pPr>
              <a:defRPr>
                <a:solidFill>
                  <a:srgbClr val="3F4040"/>
                </a:solidFill>
              </a:defRPr>
            </a:lvl3pPr>
            <a:lvl4pPr>
              <a:defRPr>
                <a:solidFill>
                  <a:srgbClr val="3F4040"/>
                </a:solidFill>
              </a:defRPr>
            </a:lvl4pPr>
            <a:lvl5pPr>
              <a:defRPr>
                <a:solidFill>
                  <a:srgbClr val="3F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">
            <a:extLst>
              <a:ext uri="{FF2B5EF4-FFF2-40B4-BE49-F238E27FC236}">
                <a16:creationId xmlns:a16="http://schemas.microsoft.com/office/drawing/2014/main" id="{390CB00E-E6B6-B5B3-9BA4-1A8214376EE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745184" y="0"/>
            <a:ext cx="5446816" cy="6858000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ctr"/>
          </a:blip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71435347-95EF-91C6-B03E-C4B36E18D2A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© </a:t>
            </a:r>
            <a:fld id="{4D820F0B-6255-7F4F-8561-0744325F7446}" type="datetimeyyyy">
              <a:rPr lang="en-US" smtClean="0"/>
              <a:pPr/>
              <a:t>2025</a:t>
            </a:fld>
            <a:r>
              <a:rPr lang="en-US"/>
              <a:t> American Chemical Society. All rights reserved.</a:t>
            </a: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06CC0803-DBB1-FF60-C53C-60B184BB881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F97E1B0-2C10-EB42-8576-78E87F664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701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08EED-7F62-8A85-6087-FDFAD341E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E44CE-051B-4632-6BD9-D5247C106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971F8F-2D2D-A288-8120-E06BD4785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F959-E6E5-4FEF-BD0D-01A0448B2990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EADE8-B047-E4EF-5573-2F8E7B790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5AE94-C8B0-7785-D58B-225ADB9B1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BD5-8EC0-4B50-9038-1850E0320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925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fault - Content w/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">
            <a:extLst>
              <a:ext uri="{FF2B5EF4-FFF2-40B4-BE49-F238E27FC236}">
                <a16:creationId xmlns:a16="http://schemas.microsoft.com/office/drawing/2014/main" id="{3BB35E18-54A4-F45B-0B79-9370B49C0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498" y="384048"/>
            <a:ext cx="5842681" cy="838200"/>
          </a:xfrm>
        </p:spPr>
        <p:txBody>
          <a:bodyPr/>
          <a:lstStyle/>
          <a:p>
            <a:r>
              <a:rPr lang="en-US"/>
              <a:t>Slide title – 32pt font</a:t>
            </a:r>
          </a:p>
        </p:txBody>
      </p:sp>
      <p:sp>
        <p:nvSpPr>
          <p:cNvPr id="6" name="Content Placeholder">
            <a:extLst>
              <a:ext uri="{FF2B5EF4-FFF2-40B4-BE49-F238E27FC236}">
                <a16:creationId xmlns:a16="http://schemas.microsoft.com/office/drawing/2014/main" id="{8B78E47F-A49E-5196-13A2-6B5DEAED7EC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3232" y="1600200"/>
            <a:ext cx="5818197" cy="4114800"/>
          </a:xfrm>
        </p:spPr>
        <p:txBody>
          <a:bodyPr/>
          <a:lstStyle>
            <a:lvl1pPr>
              <a:defRPr>
                <a:solidFill>
                  <a:srgbClr val="3F4040"/>
                </a:solidFill>
              </a:defRPr>
            </a:lvl1pPr>
            <a:lvl2pPr>
              <a:defRPr>
                <a:solidFill>
                  <a:srgbClr val="3F4040"/>
                </a:solidFill>
              </a:defRPr>
            </a:lvl2pPr>
            <a:lvl3pPr>
              <a:defRPr>
                <a:solidFill>
                  <a:srgbClr val="3F4040"/>
                </a:solidFill>
              </a:defRPr>
            </a:lvl3pPr>
            <a:lvl4pPr>
              <a:defRPr>
                <a:solidFill>
                  <a:srgbClr val="3F4040"/>
                </a:solidFill>
              </a:defRPr>
            </a:lvl4pPr>
            <a:lvl5pPr>
              <a:defRPr>
                <a:solidFill>
                  <a:srgbClr val="3F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lor Background">
            <a:extLst>
              <a:ext uri="{FF2B5EF4-FFF2-40B4-BE49-F238E27FC236}">
                <a16:creationId xmlns:a16="http://schemas.microsoft.com/office/drawing/2014/main" id="{C380446E-DDE6-8C49-BF71-04B08DC293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48272" y="0"/>
            <a:ext cx="5443728" cy="6858000"/>
          </a:xfrm>
          <a:custGeom>
            <a:avLst/>
            <a:gdLst>
              <a:gd name="connsiteX0" fmla="*/ 0 w 1855760"/>
              <a:gd name="connsiteY0" fmla="*/ 0 h 851639"/>
              <a:gd name="connsiteX1" fmla="*/ 1855762 w 1855760"/>
              <a:gd name="connsiteY1" fmla="*/ 0 h 851639"/>
              <a:gd name="connsiteX2" fmla="*/ 1855762 w 1855760"/>
              <a:gd name="connsiteY2" fmla="*/ 851639 h 851639"/>
              <a:gd name="connsiteX3" fmla="*/ 1 w 1855760"/>
              <a:gd name="connsiteY3" fmla="*/ 851639 h 85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5760" h="851639">
                <a:moveTo>
                  <a:pt x="0" y="0"/>
                </a:moveTo>
                <a:lnTo>
                  <a:pt x="1855762" y="0"/>
                </a:lnTo>
                <a:lnTo>
                  <a:pt x="1855762" y="851639"/>
                </a:lnTo>
                <a:lnTo>
                  <a:pt x="1" y="851639"/>
                </a:lnTo>
                <a:close/>
              </a:path>
            </a:pathLst>
          </a:custGeom>
          <a:solidFill>
            <a:schemeClr val="accent2"/>
          </a:solidFill>
          <a:ln w="80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1"/>
          </a:p>
        </p:txBody>
      </p:sp>
      <p:sp>
        <p:nvSpPr>
          <p:cNvPr id="11" name="Pullquote Placeholder " descr="Pull Quote">
            <a:extLst>
              <a:ext uri="{FF2B5EF4-FFF2-40B4-BE49-F238E27FC236}">
                <a16:creationId xmlns:a16="http://schemas.microsoft.com/office/drawing/2014/main" id="{17FAEE73-1785-CF25-893C-A8EC3E8AF3D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32663" y="1598613"/>
            <a:ext cx="4298950" cy="4135437"/>
          </a:xfrm>
        </p:spPr>
        <p:txBody>
          <a:bodyPr/>
          <a:lstStyle>
            <a:lvl1pPr marL="0" indent="0">
              <a:buNone/>
              <a:defRPr sz="4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“Pull Quote </a:t>
            </a:r>
            <a:br>
              <a:rPr lang="en-US"/>
            </a:br>
            <a:r>
              <a:rPr lang="en-US"/>
              <a:t>goes here”</a:t>
            </a: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06CC0803-DBB1-FF60-C53C-60B184BB881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F97E1B0-2C10-EB42-8576-78E87F6647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71435347-95EF-91C6-B03E-C4B36E18D2A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© </a:t>
            </a:r>
            <a:fld id="{4D820F0B-6255-7F4F-8561-0744325F7446}" type="datetimeyyyy">
              <a:rPr lang="en-US" smtClean="0"/>
              <a:pPr/>
              <a:t>2025</a:t>
            </a:fld>
            <a:r>
              <a:rPr lang="en-US"/>
              <a:t> American Chemical Society.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4964506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- Content w/ QR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">
            <a:extLst>
              <a:ext uri="{FF2B5EF4-FFF2-40B4-BE49-F238E27FC236}">
                <a16:creationId xmlns:a16="http://schemas.microsoft.com/office/drawing/2014/main" id="{3BB35E18-54A4-F45B-0B79-9370B49C0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498" y="384048"/>
            <a:ext cx="5842681" cy="838200"/>
          </a:xfrm>
        </p:spPr>
        <p:txBody>
          <a:bodyPr/>
          <a:lstStyle/>
          <a:p>
            <a:r>
              <a:rPr lang="en-US"/>
              <a:t>Slide title – 32pt font</a:t>
            </a:r>
          </a:p>
        </p:txBody>
      </p:sp>
      <p:sp>
        <p:nvSpPr>
          <p:cNvPr id="6" name="Content Placeholder">
            <a:extLst>
              <a:ext uri="{FF2B5EF4-FFF2-40B4-BE49-F238E27FC236}">
                <a16:creationId xmlns:a16="http://schemas.microsoft.com/office/drawing/2014/main" id="{8B78E47F-A49E-5196-13A2-6B5DEAED7EC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3232" y="1600200"/>
            <a:ext cx="5818197" cy="4114800"/>
          </a:xfrm>
        </p:spPr>
        <p:txBody>
          <a:bodyPr/>
          <a:lstStyle>
            <a:lvl1pPr>
              <a:defRPr>
                <a:solidFill>
                  <a:srgbClr val="3F4040"/>
                </a:solidFill>
              </a:defRPr>
            </a:lvl1pPr>
            <a:lvl2pPr>
              <a:defRPr>
                <a:solidFill>
                  <a:srgbClr val="3F4040"/>
                </a:solidFill>
              </a:defRPr>
            </a:lvl2pPr>
            <a:lvl3pPr>
              <a:defRPr>
                <a:solidFill>
                  <a:srgbClr val="3F4040"/>
                </a:solidFill>
              </a:defRPr>
            </a:lvl3pPr>
            <a:lvl4pPr>
              <a:defRPr>
                <a:solidFill>
                  <a:srgbClr val="3F4040"/>
                </a:solidFill>
              </a:defRPr>
            </a:lvl4pPr>
            <a:lvl5pPr>
              <a:defRPr>
                <a:solidFill>
                  <a:srgbClr val="3F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Background">
            <a:extLst>
              <a:ext uri="{FF2B5EF4-FFF2-40B4-BE49-F238E27FC236}">
                <a16:creationId xmlns:a16="http://schemas.microsoft.com/office/drawing/2014/main" id="{C380446E-DDE6-8C49-BF71-04B08DC293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48272" y="0"/>
            <a:ext cx="5443728" cy="6858000"/>
          </a:xfrm>
          <a:custGeom>
            <a:avLst/>
            <a:gdLst>
              <a:gd name="connsiteX0" fmla="*/ 0 w 1855760"/>
              <a:gd name="connsiteY0" fmla="*/ 0 h 851639"/>
              <a:gd name="connsiteX1" fmla="*/ 1855762 w 1855760"/>
              <a:gd name="connsiteY1" fmla="*/ 0 h 851639"/>
              <a:gd name="connsiteX2" fmla="*/ 1855762 w 1855760"/>
              <a:gd name="connsiteY2" fmla="*/ 851639 h 851639"/>
              <a:gd name="connsiteX3" fmla="*/ 1 w 1855760"/>
              <a:gd name="connsiteY3" fmla="*/ 851639 h 85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5760" h="851639">
                <a:moveTo>
                  <a:pt x="0" y="0"/>
                </a:moveTo>
                <a:lnTo>
                  <a:pt x="1855762" y="0"/>
                </a:lnTo>
                <a:lnTo>
                  <a:pt x="1855762" y="851639"/>
                </a:lnTo>
                <a:lnTo>
                  <a:pt x="1" y="851639"/>
                </a:lnTo>
                <a:close/>
              </a:path>
            </a:pathLst>
          </a:custGeom>
          <a:solidFill>
            <a:schemeClr val="accent2"/>
          </a:solidFill>
          <a:ln w="80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1"/>
          </a:p>
        </p:txBody>
      </p:sp>
      <p:sp>
        <p:nvSpPr>
          <p:cNvPr id="11" name="QR Code URL Placeholder" descr="URL">
            <a:extLst>
              <a:ext uri="{FF2B5EF4-FFF2-40B4-BE49-F238E27FC236}">
                <a16:creationId xmlns:a16="http://schemas.microsoft.com/office/drawing/2014/main" id="{17FAEE73-1785-CF25-893C-A8EC3E8AF3D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09203" y="5816812"/>
            <a:ext cx="4222409" cy="495478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Enter back up URL here</a:t>
            </a:r>
          </a:p>
        </p:txBody>
      </p:sp>
      <p:sp>
        <p:nvSpPr>
          <p:cNvPr id="13" name="QR Code Placeholder" descr="QR code">
            <a:extLst>
              <a:ext uri="{FF2B5EF4-FFF2-40B4-BE49-F238E27FC236}">
                <a16:creationId xmlns:a16="http://schemas.microsoft.com/office/drawing/2014/main" id="{BD58D239-238D-C20E-97C2-961CECD6D2F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408449" y="982704"/>
            <a:ext cx="4189680" cy="4187736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QR code</a:t>
            </a:r>
          </a:p>
          <a:p>
            <a:r>
              <a:rPr lang="en-US"/>
              <a:t>Goes here</a:t>
            </a:r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71435347-95EF-91C6-B03E-C4B36E18D2A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© </a:t>
            </a:r>
            <a:fld id="{4D820F0B-6255-7F4F-8561-0744325F7446}" type="datetimeyyyy">
              <a:rPr lang="en-US" smtClean="0"/>
              <a:pPr/>
              <a:t>2025</a:t>
            </a:fld>
            <a:r>
              <a:rPr lang="en-US"/>
              <a:t> American Chemical Society. All rights reserved.</a:t>
            </a: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06CC0803-DBB1-FF60-C53C-60B184BB881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F97E1B0-2C10-EB42-8576-78E87F6647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 descr="Scan Me">
            <a:extLst>
              <a:ext uri="{FF2B5EF4-FFF2-40B4-BE49-F238E27FC236}">
                <a16:creationId xmlns:a16="http://schemas.microsoft.com/office/drawing/2014/main" id="{342D9461-6896-C54E-58EF-00AF09EB64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07276" y="5312779"/>
            <a:ext cx="4190999" cy="405818"/>
          </a:xfrm>
          <a:solidFill>
            <a:schemeClr val="accent3"/>
          </a:solidFill>
        </p:spPr>
        <p:txBody>
          <a:bodyPr anchor="ctr" anchorCtr="0"/>
          <a:lstStyle>
            <a:lvl1pPr marL="0" indent="0" algn="ctr">
              <a:buNone/>
              <a:defRPr sz="2400" b="1"/>
            </a:lvl1pPr>
          </a:lstStyle>
          <a:p>
            <a:pPr lvl="0"/>
            <a:r>
              <a:rPr lang="en-US"/>
              <a:t>Scan to {action goes here}</a:t>
            </a:r>
          </a:p>
        </p:txBody>
      </p:sp>
    </p:spTree>
    <p:extLst>
      <p:ext uri="{BB962C8B-B14F-4D97-AF65-F5344CB8AC3E}">
        <p14:creationId xmlns:p14="http://schemas.microsoft.com/office/powerpoint/2010/main" val="37723807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- Content w/ 2 Ca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">
            <a:extLst>
              <a:ext uri="{FF2B5EF4-FFF2-40B4-BE49-F238E27FC236}">
                <a16:creationId xmlns:a16="http://schemas.microsoft.com/office/drawing/2014/main" id="{3BB35E18-54A4-F45B-0B79-9370B49C0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498" y="384048"/>
            <a:ext cx="5842681" cy="838200"/>
          </a:xfrm>
        </p:spPr>
        <p:txBody>
          <a:bodyPr/>
          <a:lstStyle/>
          <a:p>
            <a:r>
              <a:rPr lang="en-US"/>
              <a:t>Slide title – 32pt font</a:t>
            </a:r>
          </a:p>
        </p:txBody>
      </p:sp>
      <p:sp>
        <p:nvSpPr>
          <p:cNvPr id="6" name="Content Placeholder">
            <a:extLst>
              <a:ext uri="{FF2B5EF4-FFF2-40B4-BE49-F238E27FC236}">
                <a16:creationId xmlns:a16="http://schemas.microsoft.com/office/drawing/2014/main" id="{8B78E47F-A49E-5196-13A2-6B5DEAED7EC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3232" y="1600200"/>
            <a:ext cx="5818197" cy="4114800"/>
          </a:xfrm>
        </p:spPr>
        <p:txBody>
          <a:bodyPr/>
          <a:lstStyle>
            <a:lvl1pPr>
              <a:defRPr>
                <a:solidFill>
                  <a:srgbClr val="3F4040"/>
                </a:solidFill>
              </a:defRPr>
            </a:lvl1pPr>
            <a:lvl2pPr>
              <a:defRPr>
                <a:solidFill>
                  <a:srgbClr val="3F4040"/>
                </a:solidFill>
              </a:defRPr>
            </a:lvl2pPr>
            <a:lvl3pPr>
              <a:defRPr>
                <a:solidFill>
                  <a:srgbClr val="3F4040"/>
                </a:solidFill>
              </a:defRPr>
            </a:lvl3pPr>
            <a:lvl4pPr>
              <a:defRPr>
                <a:solidFill>
                  <a:srgbClr val="3F4040"/>
                </a:solidFill>
              </a:defRPr>
            </a:lvl4pPr>
            <a:lvl5pPr>
              <a:defRPr>
                <a:solidFill>
                  <a:srgbClr val="3F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op Left Picture Placeholder">
            <a:extLst>
              <a:ext uri="{FF2B5EF4-FFF2-40B4-BE49-F238E27FC236}">
                <a16:creationId xmlns:a16="http://schemas.microsoft.com/office/drawing/2014/main" id="{390CB00E-E6B6-B5B3-9BA4-1A8214376EE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745184" y="0"/>
            <a:ext cx="2743200" cy="3443844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ctr"/>
          </a:blip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Blue Background">
            <a:extLst>
              <a:ext uri="{FF2B5EF4-FFF2-40B4-BE49-F238E27FC236}">
                <a16:creationId xmlns:a16="http://schemas.microsoft.com/office/drawing/2014/main" id="{730E53AA-042E-0120-C231-56CD64E94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488384" y="0"/>
            <a:ext cx="2703616" cy="345571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op Right Text Placeholder">
            <a:extLst>
              <a:ext uri="{FF2B5EF4-FFF2-40B4-BE49-F238E27FC236}">
                <a16:creationId xmlns:a16="http://schemas.microsoft.com/office/drawing/2014/main" id="{96A157F3-CCA9-750F-54B6-82EBA8C01B7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07682" y="2098675"/>
            <a:ext cx="2684317" cy="1132898"/>
          </a:xfrm>
        </p:spPr>
        <p:txBody>
          <a:bodyPr lIns="274320" rIns="274320"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Gold background">
            <a:extLst>
              <a:ext uri="{FF2B5EF4-FFF2-40B4-BE49-F238E27FC236}">
                <a16:creationId xmlns:a16="http://schemas.microsoft.com/office/drawing/2014/main" id="{C319FB27-CC20-477F-D405-26BB0511D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45184" y="3429001"/>
            <a:ext cx="3051958" cy="3429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Bottom Left Text Placeholder">
            <a:extLst>
              <a:ext uri="{FF2B5EF4-FFF2-40B4-BE49-F238E27FC236}">
                <a16:creationId xmlns:a16="http://schemas.microsoft.com/office/drawing/2014/main" id="{5C250C67-7E69-969F-0FCF-F86E234461A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71409" y="5472545"/>
            <a:ext cx="2684317" cy="1132898"/>
          </a:xfrm>
        </p:spPr>
        <p:txBody>
          <a:bodyPr lIns="274320" rIns="274320"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Bottom Right Picture Placeholder">
            <a:extLst>
              <a:ext uri="{FF2B5EF4-FFF2-40B4-BE49-F238E27FC236}">
                <a16:creationId xmlns:a16="http://schemas.microsoft.com/office/drawing/2014/main" id="{2A0E7123-960A-9D4F-52E4-B52698198F1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488384" y="3443845"/>
            <a:ext cx="2703616" cy="3414155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ctr"/>
          </a:blip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71435347-95EF-91C6-B03E-C4B36E18D2A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© </a:t>
            </a:r>
            <a:fld id="{4D820F0B-6255-7F4F-8561-0744325F7446}" type="datetimeyyyy">
              <a:rPr lang="en-US" smtClean="0"/>
              <a:pPr/>
              <a:t>2025</a:t>
            </a:fld>
            <a:r>
              <a:rPr lang="en-US"/>
              <a:t> American Chemical Society. All rights reserved.</a:t>
            </a: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06CC0803-DBB1-FF60-C53C-60B184BB881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F97E1B0-2C10-EB42-8576-78E87F664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53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-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">
            <a:extLst>
              <a:ext uri="{FF2B5EF4-FFF2-40B4-BE49-F238E27FC236}">
                <a16:creationId xmlns:a16="http://schemas.microsoft.com/office/drawing/2014/main" id="{BAE99BE7-ABD1-32CC-0369-2392A41584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 – no longer than one line – 32pt font</a:t>
            </a:r>
          </a:p>
        </p:txBody>
      </p:sp>
      <p:sp>
        <p:nvSpPr>
          <p:cNvPr id="7" name="Left Content Placeholder">
            <a:extLst>
              <a:ext uri="{FF2B5EF4-FFF2-40B4-BE49-F238E27FC236}">
                <a16:creationId xmlns:a16="http://schemas.microsoft.com/office/drawing/2014/main" id="{4696B3DF-0D46-4621-2D6F-64295A2FDA8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3232" y="1600200"/>
            <a:ext cx="4800600" cy="4119282"/>
          </a:xfrm>
        </p:spPr>
        <p:txBody>
          <a:bodyPr/>
          <a:lstStyle>
            <a:lvl1pPr>
              <a:defRPr>
                <a:solidFill>
                  <a:srgbClr val="3F4040"/>
                </a:solidFill>
              </a:defRPr>
            </a:lvl1pPr>
            <a:lvl2pPr>
              <a:defRPr>
                <a:solidFill>
                  <a:srgbClr val="3F4040"/>
                </a:solidFill>
              </a:defRPr>
            </a:lvl2pPr>
            <a:lvl3pPr>
              <a:defRPr>
                <a:solidFill>
                  <a:srgbClr val="3F4040"/>
                </a:solidFill>
              </a:defRPr>
            </a:lvl3pPr>
            <a:lvl4pPr>
              <a:defRPr>
                <a:solidFill>
                  <a:srgbClr val="3F4040"/>
                </a:solidFill>
              </a:defRPr>
            </a:lvl4pPr>
            <a:lvl5pPr>
              <a:defRPr>
                <a:solidFill>
                  <a:srgbClr val="3F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ight Content Placeholder">
            <a:extLst>
              <a:ext uri="{FF2B5EF4-FFF2-40B4-BE49-F238E27FC236}">
                <a16:creationId xmlns:a16="http://schemas.microsoft.com/office/drawing/2014/main" id="{85FFBEB1-99B5-A15C-2331-AAD964A86EC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755081" y="1600200"/>
            <a:ext cx="4803648" cy="4119282"/>
          </a:xfrm>
        </p:spPr>
        <p:txBody>
          <a:bodyPr/>
          <a:lstStyle>
            <a:lvl1pPr>
              <a:defRPr>
                <a:solidFill>
                  <a:srgbClr val="3F4040"/>
                </a:solidFill>
              </a:defRPr>
            </a:lvl1pPr>
            <a:lvl2pPr>
              <a:defRPr>
                <a:solidFill>
                  <a:srgbClr val="3F4040"/>
                </a:solidFill>
              </a:defRPr>
            </a:lvl2pPr>
            <a:lvl3pPr>
              <a:defRPr>
                <a:solidFill>
                  <a:srgbClr val="3F4040"/>
                </a:solidFill>
              </a:defRPr>
            </a:lvl3pPr>
            <a:lvl4pPr>
              <a:defRPr>
                <a:solidFill>
                  <a:srgbClr val="3F4040"/>
                </a:solidFill>
              </a:defRPr>
            </a:lvl4pPr>
            <a:lvl5pPr>
              <a:defRPr>
                <a:solidFill>
                  <a:srgbClr val="3F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6380C1C7-7B4D-3F5D-453F-9B7FE507BC3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© </a:t>
            </a:r>
            <a:fld id="{4D820F0B-6255-7F4F-8561-0744325F7446}" type="datetimeyyyy">
              <a:rPr lang="en-US" smtClean="0"/>
              <a:pPr/>
              <a:t>2025</a:t>
            </a:fld>
            <a:r>
              <a:rPr lang="en-US"/>
              <a:t> American Chemical Society. All rights reserved.</a:t>
            </a:r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2400EE16-76A9-8D50-9934-1A7E9B83CB1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F97E1B0-2C10-EB42-8576-78E87F664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0190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- Three Content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">
            <a:extLst>
              <a:ext uri="{FF2B5EF4-FFF2-40B4-BE49-F238E27FC236}">
                <a16:creationId xmlns:a16="http://schemas.microsoft.com/office/drawing/2014/main" id="{6E2EF75F-8F79-5FFA-130F-56EC1E7A33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39A6"/>
                </a:solidFill>
              </a:defRPr>
            </a:lvl1pPr>
          </a:lstStyle>
          <a:p>
            <a:r>
              <a:rPr lang="en-US"/>
              <a:t>Slide title – no longer than one line – 32pt font</a:t>
            </a:r>
          </a:p>
        </p:txBody>
      </p:sp>
      <p:sp>
        <p:nvSpPr>
          <p:cNvPr id="10" name="Left Header Text Placeholder">
            <a:extLst>
              <a:ext uri="{FF2B5EF4-FFF2-40B4-BE49-F238E27FC236}">
                <a16:creationId xmlns:a16="http://schemas.microsoft.com/office/drawing/2014/main" id="{47560511-F4C1-5841-A2B2-834822A64C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3232" y="2027712"/>
            <a:ext cx="2971800" cy="917369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0039A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3" name="Left Content Placeholder">
            <a:extLst>
              <a:ext uri="{FF2B5EF4-FFF2-40B4-BE49-F238E27FC236}">
                <a16:creationId xmlns:a16="http://schemas.microsoft.com/office/drawing/2014/main" id="{F9FE50E7-0324-5E89-C446-A8AC5B9730AE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3232" y="3163888"/>
            <a:ext cx="2979737" cy="2589212"/>
          </a:xfrm>
        </p:spPr>
        <p:txBody>
          <a:bodyPr/>
          <a:lstStyle>
            <a:lvl1pPr>
              <a:defRPr>
                <a:solidFill>
                  <a:srgbClr val="3F4040"/>
                </a:solidFill>
              </a:defRPr>
            </a:lvl1pPr>
            <a:lvl2pPr>
              <a:defRPr>
                <a:solidFill>
                  <a:srgbClr val="3F4040"/>
                </a:solidFill>
              </a:defRPr>
            </a:lvl2pPr>
            <a:lvl3pPr>
              <a:defRPr>
                <a:solidFill>
                  <a:srgbClr val="3F4040"/>
                </a:solidFill>
              </a:defRPr>
            </a:lvl3pPr>
            <a:lvl4pPr>
              <a:defRPr>
                <a:solidFill>
                  <a:srgbClr val="3F4040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4" name="Divider">
            <a:extLst>
              <a:ext uri="{FF2B5EF4-FFF2-40B4-BE49-F238E27FC236}">
                <a16:creationId xmlns:a16="http://schemas.microsoft.com/office/drawing/2014/main" id="{0D67B950-6087-2C19-DE7B-A9E6E6922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169733" y="2054431"/>
            <a:ext cx="0" cy="3660568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Mid Header Text Placeholder">
            <a:extLst>
              <a:ext uri="{FF2B5EF4-FFF2-40B4-BE49-F238E27FC236}">
                <a16:creationId xmlns:a16="http://schemas.microsoft.com/office/drawing/2014/main" id="{913B757E-A678-850D-9A51-484FFF23A0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54434" y="2027712"/>
            <a:ext cx="2971799" cy="917369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0039A6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Header</a:t>
            </a:r>
          </a:p>
        </p:txBody>
      </p:sp>
      <p:sp>
        <p:nvSpPr>
          <p:cNvPr id="9" name="Mid Content Placeholder">
            <a:extLst>
              <a:ext uri="{FF2B5EF4-FFF2-40B4-BE49-F238E27FC236}">
                <a16:creationId xmlns:a16="http://schemas.microsoft.com/office/drawing/2014/main" id="{7290D522-7748-C09B-5210-20F80E87D2B7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4654434" y="3163888"/>
            <a:ext cx="2979737" cy="2589212"/>
          </a:xfrm>
        </p:spPr>
        <p:txBody>
          <a:bodyPr/>
          <a:lstStyle>
            <a:lvl1pPr>
              <a:defRPr>
                <a:solidFill>
                  <a:srgbClr val="3F4040"/>
                </a:solidFill>
              </a:defRPr>
            </a:lvl1pPr>
            <a:lvl2pPr>
              <a:defRPr>
                <a:solidFill>
                  <a:srgbClr val="3F4040"/>
                </a:solidFill>
              </a:defRPr>
            </a:lvl2pPr>
            <a:lvl3pPr>
              <a:defRPr>
                <a:solidFill>
                  <a:srgbClr val="3F4040"/>
                </a:solidFill>
              </a:defRPr>
            </a:lvl3pPr>
            <a:lvl4pPr>
              <a:defRPr>
                <a:solidFill>
                  <a:srgbClr val="3F4040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4" name="Divider">
            <a:extLst>
              <a:ext uri="{FF2B5EF4-FFF2-40B4-BE49-F238E27FC236}">
                <a16:creationId xmlns:a16="http://schemas.microsoft.com/office/drawing/2014/main" id="{BFA6F176-3031-F331-B9AF-38A46BCFD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10935" y="2054431"/>
            <a:ext cx="0" cy="3660568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ight Header Text Placeholder">
            <a:extLst>
              <a:ext uri="{FF2B5EF4-FFF2-40B4-BE49-F238E27FC236}">
                <a16:creationId xmlns:a16="http://schemas.microsoft.com/office/drawing/2014/main" id="{A0DDCDB7-D0CB-8A4B-4D43-2E204877A3B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95637" y="2027712"/>
            <a:ext cx="2971799" cy="917369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0039A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11" name="Right Content Placeholder">
            <a:extLst>
              <a:ext uri="{FF2B5EF4-FFF2-40B4-BE49-F238E27FC236}">
                <a16:creationId xmlns:a16="http://schemas.microsoft.com/office/drawing/2014/main" id="{A6408228-65E5-2F5B-E09F-4A240ACBCAFA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8595637" y="3163888"/>
            <a:ext cx="2979737" cy="2589212"/>
          </a:xfrm>
        </p:spPr>
        <p:txBody>
          <a:bodyPr/>
          <a:lstStyle>
            <a:lvl1pPr>
              <a:defRPr>
                <a:solidFill>
                  <a:srgbClr val="3F4040"/>
                </a:solidFill>
              </a:defRPr>
            </a:lvl1pPr>
            <a:lvl2pPr>
              <a:defRPr>
                <a:solidFill>
                  <a:srgbClr val="3F4040"/>
                </a:solidFill>
              </a:defRPr>
            </a:lvl2pPr>
            <a:lvl3pPr>
              <a:defRPr>
                <a:solidFill>
                  <a:srgbClr val="3F4040"/>
                </a:solidFill>
              </a:defRPr>
            </a:lvl3pPr>
            <a:lvl4pPr>
              <a:defRPr>
                <a:solidFill>
                  <a:srgbClr val="3F4040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Footer Placeholder">
            <a:extLst>
              <a:ext uri="{FF2B5EF4-FFF2-40B4-BE49-F238E27FC236}">
                <a16:creationId xmlns:a16="http://schemas.microsoft.com/office/drawing/2014/main" id="{1659FC53-0C00-183A-F015-181C03B5E46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© </a:t>
            </a:r>
            <a:fld id="{4D820F0B-6255-7F4F-8561-0744325F7446}" type="datetimeyyyy">
              <a:rPr lang="en-US" smtClean="0"/>
              <a:pPr/>
              <a:t>2025</a:t>
            </a:fld>
            <a:r>
              <a:rPr lang="en-US"/>
              <a:t> American Chemical Society. All rights reserved.</a:t>
            </a:r>
          </a:p>
        </p:txBody>
      </p:sp>
      <p:sp>
        <p:nvSpPr>
          <p:cNvPr id="17" name="Slide Number Placeholder">
            <a:extLst>
              <a:ext uri="{FF2B5EF4-FFF2-40B4-BE49-F238E27FC236}">
                <a16:creationId xmlns:a16="http://schemas.microsoft.com/office/drawing/2014/main" id="{0FDD65D5-46AA-BB31-8F89-3A6B69693DB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5F97E1B0-2C10-EB42-8576-78E87F664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5900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- Three Content Text &amp;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">
            <a:extLst>
              <a:ext uri="{FF2B5EF4-FFF2-40B4-BE49-F238E27FC236}">
                <a16:creationId xmlns:a16="http://schemas.microsoft.com/office/drawing/2014/main" id="{6E2EF75F-8F79-5FFA-130F-56EC1E7A33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 – no longer than one line – 32pt font</a:t>
            </a:r>
          </a:p>
        </p:txBody>
      </p:sp>
      <p:sp>
        <p:nvSpPr>
          <p:cNvPr id="2" name="Left Picture Placeholder">
            <a:extLst>
              <a:ext uri="{FF2B5EF4-FFF2-40B4-BE49-F238E27FC236}">
                <a16:creationId xmlns:a16="http://schemas.microsoft.com/office/drawing/2014/main" id="{703BD8D2-A13A-C056-1CF3-267312D4B50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13232" y="1600199"/>
            <a:ext cx="2971800" cy="1113817"/>
          </a:xfrm>
          <a:blipFill dpi="0" rotWithShape="1">
            <a:blip r:embed="rId2"/>
            <a:srcRect/>
            <a:tile tx="0" ty="0" sx="25000" sy="25000" flip="none" algn="tl"/>
          </a:blipFill>
        </p:spPr>
        <p:txBody>
          <a:bodyPr anchor="t"/>
          <a:lstStyle>
            <a:lvl1pPr marL="0" marR="0" indent="0" algn="ctr" defTabSz="914400" rtl="0" eaLnBrk="1" fontAlgn="auto" latinLnBrk="0" hangingPunct="1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0"/>
            </a:lvl2pPr>
          </a:lstStyle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0" name="Left Header Text Placeholder">
            <a:extLst>
              <a:ext uri="{FF2B5EF4-FFF2-40B4-BE49-F238E27FC236}">
                <a16:creationId xmlns:a16="http://schemas.microsoft.com/office/drawing/2014/main" id="{47560511-F4C1-5841-A2B2-834822A64C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3232" y="2957755"/>
            <a:ext cx="2971800" cy="415859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0039A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11" name="Left Content Placeholder">
            <a:extLst>
              <a:ext uri="{FF2B5EF4-FFF2-40B4-BE49-F238E27FC236}">
                <a16:creationId xmlns:a16="http://schemas.microsoft.com/office/drawing/2014/main" id="{33A5C4E7-ABAF-5F81-0908-9C522DF4BF8B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713232" y="3585324"/>
            <a:ext cx="3000375" cy="2157413"/>
          </a:xfrm>
        </p:spPr>
        <p:txBody>
          <a:bodyPr/>
          <a:lstStyle>
            <a:lvl1pPr>
              <a:defRPr>
                <a:solidFill>
                  <a:srgbClr val="3F4040"/>
                </a:solidFill>
              </a:defRPr>
            </a:lvl1pPr>
            <a:lvl2pPr>
              <a:defRPr>
                <a:solidFill>
                  <a:srgbClr val="3F4040"/>
                </a:solidFill>
              </a:defRPr>
            </a:lvl2pPr>
            <a:lvl3pPr>
              <a:defRPr>
                <a:solidFill>
                  <a:srgbClr val="3F4040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24" name="Divider">
            <a:extLst>
              <a:ext uri="{FF2B5EF4-FFF2-40B4-BE49-F238E27FC236}">
                <a16:creationId xmlns:a16="http://schemas.microsoft.com/office/drawing/2014/main" id="{EDFBD91A-2857-408C-92D3-EE47D7D9FD5B}"/>
              </a:ext>
            </a:extLst>
          </p:cNvPr>
          <p:cNvCxnSpPr>
            <a:cxnSpLocks/>
          </p:cNvCxnSpPr>
          <p:nvPr userDrawn="1"/>
        </p:nvCxnSpPr>
        <p:spPr>
          <a:xfrm>
            <a:off x="4169763" y="1567543"/>
            <a:ext cx="0" cy="4147456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id Picture Placeholder">
            <a:extLst>
              <a:ext uri="{FF2B5EF4-FFF2-40B4-BE49-F238E27FC236}">
                <a16:creationId xmlns:a16="http://schemas.microsoft.com/office/drawing/2014/main" id="{A323631B-7858-015E-6471-8622669E6E8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654494" y="1600199"/>
            <a:ext cx="2971800" cy="1113817"/>
          </a:xfrm>
          <a:blipFill dpi="0" rotWithShape="1">
            <a:blip r:embed="rId2"/>
            <a:srcRect/>
            <a:tile tx="0" ty="0" sx="25000" sy="25000" flip="none" algn="tl"/>
          </a:blipFill>
        </p:spPr>
        <p:txBody>
          <a:bodyPr anchor="t"/>
          <a:lstStyle>
            <a:lvl1pPr marL="0" marR="0" indent="0" algn="ctr" defTabSz="914400" rtl="0" eaLnBrk="1" fontAlgn="auto" latinLnBrk="0" hangingPunct="1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0"/>
            </a:lvl2pPr>
          </a:lstStyle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9" name="Mid Header Text Placeholder">
            <a:extLst>
              <a:ext uri="{FF2B5EF4-FFF2-40B4-BE49-F238E27FC236}">
                <a16:creationId xmlns:a16="http://schemas.microsoft.com/office/drawing/2014/main" id="{913B757E-A678-850D-9A51-484FFF23A0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54494" y="2947481"/>
            <a:ext cx="2971799" cy="415859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0039A6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Header</a:t>
            </a:r>
          </a:p>
        </p:txBody>
      </p:sp>
      <p:sp>
        <p:nvSpPr>
          <p:cNvPr id="12" name="Mid Content Placeholder">
            <a:extLst>
              <a:ext uri="{FF2B5EF4-FFF2-40B4-BE49-F238E27FC236}">
                <a16:creationId xmlns:a16="http://schemas.microsoft.com/office/drawing/2014/main" id="{8D910398-8288-EA66-237B-93FDEE710208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4654494" y="3575050"/>
            <a:ext cx="3000375" cy="2157413"/>
          </a:xfrm>
        </p:spPr>
        <p:txBody>
          <a:bodyPr/>
          <a:lstStyle>
            <a:lvl1pPr>
              <a:defRPr>
                <a:solidFill>
                  <a:srgbClr val="3F4040"/>
                </a:solidFill>
              </a:defRPr>
            </a:lvl1pPr>
            <a:lvl2pPr>
              <a:defRPr>
                <a:solidFill>
                  <a:srgbClr val="3F4040"/>
                </a:solidFill>
              </a:defRPr>
            </a:lvl2pPr>
            <a:lvl3pPr>
              <a:defRPr>
                <a:solidFill>
                  <a:srgbClr val="3F4040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8" name="Divider">
            <a:extLst>
              <a:ext uri="{FF2B5EF4-FFF2-40B4-BE49-F238E27FC236}">
                <a16:creationId xmlns:a16="http://schemas.microsoft.com/office/drawing/2014/main" id="{7D1B822F-1F84-764E-859D-0C673F4A14C8}"/>
              </a:ext>
            </a:extLst>
          </p:cNvPr>
          <p:cNvCxnSpPr>
            <a:cxnSpLocks/>
          </p:cNvCxnSpPr>
          <p:nvPr userDrawn="1"/>
        </p:nvCxnSpPr>
        <p:spPr>
          <a:xfrm>
            <a:off x="8111025" y="1567543"/>
            <a:ext cx="0" cy="4147456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ight Picture Placeholder">
            <a:extLst>
              <a:ext uri="{FF2B5EF4-FFF2-40B4-BE49-F238E27FC236}">
                <a16:creationId xmlns:a16="http://schemas.microsoft.com/office/drawing/2014/main" id="{0AC9D044-FB43-143D-EE9C-89E592D470E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595756" y="1600199"/>
            <a:ext cx="2971800" cy="1113817"/>
          </a:xfrm>
          <a:blipFill dpi="0" rotWithShape="1">
            <a:blip r:embed="rId2"/>
            <a:srcRect/>
            <a:tile tx="0" ty="0" sx="25000" sy="25000" flip="none" algn="tl"/>
          </a:blipFill>
        </p:spPr>
        <p:txBody>
          <a:bodyPr anchor="t"/>
          <a:lstStyle>
            <a:lvl1pPr marL="0" marR="0" indent="0" algn="ctr" defTabSz="914400" rtl="0" eaLnBrk="1" fontAlgn="auto" latinLnBrk="0" hangingPunct="1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0"/>
            </a:lvl2pPr>
          </a:lstStyle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21" name="Right Header Text Placeholder">
            <a:extLst>
              <a:ext uri="{FF2B5EF4-FFF2-40B4-BE49-F238E27FC236}">
                <a16:creationId xmlns:a16="http://schemas.microsoft.com/office/drawing/2014/main" id="{A0DDCDB7-D0CB-8A4B-4D43-2E204877A3B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95756" y="2947481"/>
            <a:ext cx="2971799" cy="415859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0039A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13" name="Right Content Placeholder">
            <a:extLst>
              <a:ext uri="{FF2B5EF4-FFF2-40B4-BE49-F238E27FC236}">
                <a16:creationId xmlns:a16="http://schemas.microsoft.com/office/drawing/2014/main" id="{7E17CB90-A851-6255-7069-B8B58C900BA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8595756" y="3575050"/>
            <a:ext cx="3000375" cy="2157413"/>
          </a:xfrm>
        </p:spPr>
        <p:txBody>
          <a:bodyPr/>
          <a:lstStyle>
            <a:lvl1pPr>
              <a:defRPr>
                <a:solidFill>
                  <a:srgbClr val="3F4040"/>
                </a:solidFill>
              </a:defRPr>
            </a:lvl1pPr>
            <a:lvl2pPr>
              <a:defRPr>
                <a:solidFill>
                  <a:srgbClr val="3F4040"/>
                </a:solidFill>
              </a:defRPr>
            </a:lvl2pPr>
            <a:lvl3pPr>
              <a:defRPr>
                <a:solidFill>
                  <a:srgbClr val="3F4040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Footer Placeholder">
            <a:extLst>
              <a:ext uri="{FF2B5EF4-FFF2-40B4-BE49-F238E27FC236}">
                <a16:creationId xmlns:a16="http://schemas.microsoft.com/office/drawing/2014/main" id="{1659FC53-0C00-183A-F015-181C03B5E46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© </a:t>
            </a:r>
            <a:fld id="{4D820F0B-6255-7F4F-8561-0744325F7446}" type="datetimeyyyy">
              <a:rPr lang="en-US" smtClean="0"/>
              <a:pPr/>
              <a:t>2025</a:t>
            </a:fld>
            <a:r>
              <a:rPr lang="en-US"/>
              <a:t> American Chemical Society. All rights reserved.</a:t>
            </a:r>
          </a:p>
        </p:txBody>
      </p:sp>
      <p:sp>
        <p:nvSpPr>
          <p:cNvPr id="17" name="Slide Number Placeholder">
            <a:extLst>
              <a:ext uri="{FF2B5EF4-FFF2-40B4-BE49-F238E27FC236}">
                <a16:creationId xmlns:a16="http://schemas.microsoft.com/office/drawing/2014/main" id="{0FDD65D5-46AA-BB31-8F89-3A6B69693DB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5F97E1B0-2C10-EB42-8576-78E87F664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5235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- Four Comparision Content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">
            <a:extLst>
              <a:ext uri="{FF2B5EF4-FFF2-40B4-BE49-F238E27FC236}">
                <a16:creationId xmlns:a16="http://schemas.microsoft.com/office/drawing/2014/main" id="{6E2EF75F-8F79-5FFA-130F-56EC1E7A33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 – no longer than one line – 32pt font</a:t>
            </a:r>
          </a:p>
        </p:txBody>
      </p:sp>
      <p:sp>
        <p:nvSpPr>
          <p:cNvPr id="49" name="Sub Title Placeholder">
            <a:extLst>
              <a:ext uri="{FF2B5EF4-FFF2-40B4-BE49-F238E27FC236}">
                <a16:creationId xmlns:a16="http://schemas.microsoft.com/office/drawing/2014/main" id="{64AB8A09-6A78-A63F-3BD2-0708DD59B2C9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712788" y="1371601"/>
            <a:ext cx="10898187" cy="382588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US"/>
              <a:t>Click to edit sub-titles text styles (optional)</a:t>
            </a:r>
          </a:p>
        </p:txBody>
      </p:sp>
      <p:sp>
        <p:nvSpPr>
          <p:cNvPr id="28" name="Top Left Rectangle Background">
            <a:extLst>
              <a:ext uri="{FF2B5EF4-FFF2-40B4-BE49-F238E27FC236}">
                <a16:creationId xmlns:a16="http://schemas.microsoft.com/office/drawing/2014/main" id="{B5F9DB2C-FCFB-D59C-7123-14D582949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4087" y="2002752"/>
            <a:ext cx="5247409" cy="1828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16287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op Left Picture Placeholder">
            <a:extLst>
              <a:ext uri="{FF2B5EF4-FFF2-40B4-BE49-F238E27FC236}">
                <a16:creationId xmlns:a16="http://schemas.microsoft.com/office/drawing/2014/main" id="{703BD8D2-A13A-C056-1CF3-267312D4B50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04087" y="2002752"/>
            <a:ext cx="1828800" cy="1828800"/>
          </a:xfrm>
          <a:blipFill dpi="0" rotWithShape="1">
            <a:blip r:embed="rId2"/>
            <a:srcRect/>
            <a:tile tx="0" ty="0" sx="25000" sy="25000" flip="none" algn="tl"/>
          </a:blipFill>
        </p:spPr>
        <p:txBody>
          <a:bodyPr anchor="t"/>
          <a:lstStyle>
            <a:lvl1pPr marL="0" marR="0" indent="0" algn="ctr" defTabSz="914400" rtl="0" eaLnBrk="1" fontAlgn="auto" latinLnBrk="0" hangingPunct="1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0"/>
            </a:lvl2pPr>
          </a:lstStyle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0" name="Top Left Text Placeholder">
            <a:extLst>
              <a:ext uri="{FF2B5EF4-FFF2-40B4-BE49-F238E27FC236}">
                <a16:creationId xmlns:a16="http://schemas.microsoft.com/office/drawing/2014/main" id="{47560511-F4C1-5841-A2B2-834822A64C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12948" y="2173644"/>
            <a:ext cx="3053880" cy="53229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0039A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6" name="Top Left Content Placeholder">
            <a:extLst>
              <a:ext uri="{FF2B5EF4-FFF2-40B4-BE49-F238E27FC236}">
                <a16:creationId xmlns:a16="http://schemas.microsoft.com/office/drawing/2014/main" id="{8B78E47F-A49E-5196-13A2-6B5DEAED7EC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713015" y="2812412"/>
            <a:ext cx="3053801" cy="933242"/>
          </a:xfrm>
          <a:ln>
            <a:noFill/>
          </a:ln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3F404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Lower Left Rectangle Background">
            <a:extLst>
              <a:ext uri="{FF2B5EF4-FFF2-40B4-BE49-F238E27FC236}">
                <a16:creationId xmlns:a16="http://schemas.microsoft.com/office/drawing/2014/main" id="{888C6558-785A-1CCC-4CDB-C44B60E07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4087" y="4047067"/>
            <a:ext cx="5247409" cy="1828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16287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ower Left Picture Placeholder">
            <a:extLst>
              <a:ext uri="{FF2B5EF4-FFF2-40B4-BE49-F238E27FC236}">
                <a16:creationId xmlns:a16="http://schemas.microsoft.com/office/drawing/2014/main" id="{57487164-B5EA-684C-32D1-E0CFBDCC862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4087" y="4047067"/>
            <a:ext cx="1828800" cy="1828800"/>
          </a:xfrm>
          <a:blipFill dpi="0" rotWithShape="1">
            <a:blip r:embed="rId2"/>
            <a:srcRect/>
            <a:tile tx="0" ty="0" sx="25000" sy="25000" flip="none" algn="tl"/>
          </a:blipFill>
        </p:spPr>
        <p:txBody>
          <a:bodyPr anchor="t"/>
          <a:lstStyle>
            <a:lvl1pPr marL="0" marR="0" indent="0" algn="ctr" defTabSz="914400" rtl="0" eaLnBrk="1" fontAlgn="auto" latinLnBrk="0" hangingPunct="1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0"/>
            </a:lvl2pPr>
          </a:lstStyle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32" name="Lower Left Text Placeholder">
            <a:extLst>
              <a:ext uri="{FF2B5EF4-FFF2-40B4-BE49-F238E27FC236}">
                <a16:creationId xmlns:a16="http://schemas.microsoft.com/office/drawing/2014/main" id="{F3206E71-9785-F33A-65E1-C35EF6559F6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712948" y="4217959"/>
            <a:ext cx="3053880" cy="53229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0039A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31" name="Lower Left Content Placeholder">
            <a:extLst>
              <a:ext uri="{FF2B5EF4-FFF2-40B4-BE49-F238E27FC236}">
                <a16:creationId xmlns:a16="http://schemas.microsoft.com/office/drawing/2014/main" id="{AED1E5F3-3F94-898D-ADD3-3738A4E12D56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2713015" y="4856727"/>
            <a:ext cx="3053801" cy="933242"/>
          </a:xfrm>
          <a:ln>
            <a:noFill/>
          </a:ln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3F404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op Right Rectangle Background">
            <a:extLst>
              <a:ext uri="{FF2B5EF4-FFF2-40B4-BE49-F238E27FC236}">
                <a16:creationId xmlns:a16="http://schemas.microsoft.com/office/drawing/2014/main" id="{0172EA1B-21E6-B166-7B1A-A97C5DECA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24600" y="2002752"/>
            <a:ext cx="5247409" cy="1828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16287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op Right Picture Placeholder">
            <a:extLst>
              <a:ext uri="{FF2B5EF4-FFF2-40B4-BE49-F238E27FC236}">
                <a16:creationId xmlns:a16="http://schemas.microsoft.com/office/drawing/2014/main" id="{0C2BC510-346E-250A-5BB2-475DBBB07A7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324600" y="2002752"/>
            <a:ext cx="1828800" cy="1828800"/>
          </a:xfrm>
          <a:blipFill dpi="0" rotWithShape="1">
            <a:blip r:embed="rId2"/>
            <a:srcRect/>
            <a:tile tx="0" ty="0" sx="25000" sy="25000" flip="none" algn="tl"/>
          </a:blipFill>
        </p:spPr>
        <p:txBody>
          <a:bodyPr anchor="t"/>
          <a:lstStyle>
            <a:lvl1pPr marL="0" marR="0" indent="0" algn="ctr" defTabSz="914400" rtl="0" eaLnBrk="1" fontAlgn="auto" latinLnBrk="0" hangingPunct="1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0"/>
            </a:lvl2pPr>
          </a:lstStyle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36" name="Top Right Text Placeholder">
            <a:extLst>
              <a:ext uri="{FF2B5EF4-FFF2-40B4-BE49-F238E27FC236}">
                <a16:creationId xmlns:a16="http://schemas.microsoft.com/office/drawing/2014/main" id="{5503DD1C-E659-6E35-F5CB-C4AF43C3C15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33461" y="2173644"/>
            <a:ext cx="3053880" cy="53229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0039A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35" name="Top Right Content Placeholder">
            <a:extLst>
              <a:ext uri="{FF2B5EF4-FFF2-40B4-BE49-F238E27FC236}">
                <a16:creationId xmlns:a16="http://schemas.microsoft.com/office/drawing/2014/main" id="{8A85B479-0DE0-D7C4-3A3E-4B4F8653EB6E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8333528" y="2812412"/>
            <a:ext cx="3053801" cy="933242"/>
          </a:xfrm>
          <a:ln>
            <a:noFill/>
          </a:ln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3F404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Lower Right Background">
            <a:extLst>
              <a:ext uri="{FF2B5EF4-FFF2-40B4-BE49-F238E27FC236}">
                <a16:creationId xmlns:a16="http://schemas.microsoft.com/office/drawing/2014/main" id="{8216197D-EB9B-07E3-CE47-E8E64B7BAA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24600" y="4047067"/>
            <a:ext cx="5247409" cy="1828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16287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ower Right Picture Placeholder">
            <a:extLst>
              <a:ext uri="{FF2B5EF4-FFF2-40B4-BE49-F238E27FC236}">
                <a16:creationId xmlns:a16="http://schemas.microsoft.com/office/drawing/2014/main" id="{5443FD4D-B2FC-3AB0-261D-87BFB6D03B9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324600" y="4047067"/>
            <a:ext cx="1828800" cy="1828800"/>
          </a:xfrm>
          <a:blipFill dpi="0" rotWithShape="1">
            <a:blip r:embed="rId2"/>
            <a:srcRect/>
            <a:tile tx="0" ty="0" sx="25000" sy="25000" flip="none" algn="tl"/>
          </a:blipFill>
        </p:spPr>
        <p:txBody>
          <a:bodyPr anchor="t"/>
          <a:lstStyle>
            <a:lvl1pPr marL="0" marR="0" indent="0" algn="ctr" defTabSz="914400" rtl="0" eaLnBrk="1" fontAlgn="auto" latinLnBrk="0" hangingPunct="1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0"/>
            </a:lvl2pPr>
          </a:lstStyle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40" name="Lower Right Text Placeholder">
            <a:extLst>
              <a:ext uri="{FF2B5EF4-FFF2-40B4-BE49-F238E27FC236}">
                <a16:creationId xmlns:a16="http://schemas.microsoft.com/office/drawing/2014/main" id="{F8E364BD-EA68-3490-297B-AA5D9CA75BF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333461" y="4217959"/>
            <a:ext cx="3053880" cy="53229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0039A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39" name="Lower Right Content Placeholder">
            <a:extLst>
              <a:ext uri="{FF2B5EF4-FFF2-40B4-BE49-F238E27FC236}">
                <a16:creationId xmlns:a16="http://schemas.microsoft.com/office/drawing/2014/main" id="{F1D4034C-CD56-1A18-B3AA-2BAB16D3A2F8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8333528" y="4856727"/>
            <a:ext cx="3053801" cy="933242"/>
          </a:xfrm>
          <a:ln>
            <a:noFill/>
          </a:ln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3F404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Footer Placeholder">
            <a:extLst>
              <a:ext uri="{FF2B5EF4-FFF2-40B4-BE49-F238E27FC236}">
                <a16:creationId xmlns:a16="http://schemas.microsoft.com/office/drawing/2014/main" id="{1659FC53-0C00-183A-F015-181C03B5E46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© </a:t>
            </a:r>
            <a:fld id="{4D820F0B-6255-7F4F-8561-0744325F7446}" type="datetimeyyyy">
              <a:rPr lang="en-US" smtClean="0"/>
              <a:pPr/>
              <a:t>2025</a:t>
            </a:fld>
            <a:r>
              <a:rPr lang="en-US"/>
              <a:t> American Chemical Society. All rights reserved.</a:t>
            </a:r>
          </a:p>
        </p:txBody>
      </p:sp>
      <p:sp>
        <p:nvSpPr>
          <p:cNvPr id="17" name="Slide Number Placeholder">
            <a:extLst>
              <a:ext uri="{FF2B5EF4-FFF2-40B4-BE49-F238E27FC236}">
                <a16:creationId xmlns:a16="http://schemas.microsoft.com/office/drawing/2014/main" id="{0FDD65D5-46AA-BB31-8F89-3A6B69693DB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5F97E1B0-2C10-EB42-8576-78E87F664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2219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- Four Comparision Content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">
            <a:extLst>
              <a:ext uri="{FF2B5EF4-FFF2-40B4-BE49-F238E27FC236}">
                <a16:creationId xmlns:a16="http://schemas.microsoft.com/office/drawing/2014/main" id="{D987C795-4313-00F1-C9FB-E01CF84B16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 – no longer than one line – 32pt font</a:t>
            </a:r>
          </a:p>
        </p:txBody>
      </p:sp>
      <p:sp>
        <p:nvSpPr>
          <p:cNvPr id="12" name="Content Placeholder">
            <a:extLst>
              <a:ext uri="{FF2B5EF4-FFF2-40B4-BE49-F238E27FC236}">
                <a16:creationId xmlns:a16="http://schemas.microsoft.com/office/drawing/2014/main" id="{A9B3721E-9BD6-FF37-732E-A768D5573F16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711200" y="1643063"/>
            <a:ext cx="10904538" cy="744537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headline</a:t>
            </a:r>
          </a:p>
        </p:txBody>
      </p:sp>
      <p:sp>
        <p:nvSpPr>
          <p:cNvPr id="3" name="Far Left Background">
            <a:extLst>
              <a:ext uri="{FF2B5EF4-FFF2-40B4-BE49-F238E27FC236}">
                <a16:creationId xmlns:a16="http://schemas.microsoft.com/office/drawing/2014/main" id="{7FA88265-4031-F650-E49B-6F448300D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4088" y="2590800"/>
            <a:ext cx="2580980" cy="32004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16287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ar Left Accent Bar">
            <a:extLst>
              <a:ext uri="{FF2B5EF4-FFF2-40B4-BE49-F238E27FC236}">
                <a16:creationId xmlns:a16="http://schemas.microsoft.com/office/drawing/2014/main" id="{30C1E0F6-BBFC-B1B7-41FC-48597DA3A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4088" y="2590800"/>
            <a:ext cx="2580980" cy="152400"/>
          </a:xfrm>
          <a:prstGeom prst="rect">
            <a:avLst/>
          </a:prstGeom>
          <a:solidFill>
            <a:srgbClr val="FDC82E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ar Left Number Placeholder">
            <a:extLst>
              <a:ext uri="{FF2B5EF4-FFF2-40B4-BE49-F238E27FC236}">
                <a16:creationId xmlns:a16="http://schemas.microsoft.com/office/drawing/2014/main" id="{D5C4D978-291C-2931-742A-CD83B8A7776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23014" y="2849527"/>
            <a:ext cx="2345480" cy="1020724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600" b="1">
                <a:solidFill>
                  <a:srgbClr val="0039A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US"/>
              <a:t>00%</a:t>
            </a:r>
          </a:p>
        </p:txBody>
      </p:sp>
      <p:sp>
        <p:nvSpPr>
          <p:cNvPr id="10" name="Far Left Text Placeholder">
            <a:extLst>
              <a:ext uri="{FF2B5EF4-FFF2-40B4-BE49-F238E27FC236}">
                <a16:creationId xmlns:a16="http://schemas.microsoft.com/office/drawing/2014/main" id="{BC69E878-447B-2B83-7925-EB0B8C1CAB6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3014" y="3959743"/>
            <a:ext cx="2345480" cy="53229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0039A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9" name="Far Left Content Placeholder">
            <a:extLst>
              <a:ext uri="{FF2B5EF4-FFF2-40B4-BE49-F238E27FC236}">
                <a16:creationId xmlns:a16="http://schemas.microsoft.com/office/drawing/2014/main" id="{E7A44F3D-28CC-CF9D-CB4E-6B7F6812995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3082" y="4598511"/>
            <a:ext cx="2345419" cy="1076732"/>
          </a:xfrm>
          <a:ln>
            <a:noFill/>
          </a:ln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3F404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Left Background">
            <a:extLst>
              <a:ext uri="{FF2B5EF4-FFF2-40B4-BE49-F238E27FC236}">
                <a16:creationId xmlns:a16="http://schemas.microsoft.com/office/drawing/2014/main" id="{431D6B55-345A-117A-2820-E589620D2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91992" y="2590800"/>
            <a:ext cx="2580980" cy="32004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16287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eft Accent Bar">
            <a:extLst>
              <a:ext uri="{FF2B5EF4-FFF2-40B4-BE49-F238E27FC236}">
                <a16:creationId xmlns:a16="http://schemas.microsoft.com/office/drawing/2014/main" id="{AD358F6E-393B-8EAC-B405-58E35070F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91992" y="2590800"/>
            <a:ext cx="2580980" cy="152400"/>
          </a:xfrm>
          <a:prstGeom prst="rect">
            <a:avLst/>
          </a:prstGeom>
          <a:solidFill>
            <a:srgbClr val="00A3E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3E0"/>
              </a:solidFill>
            </a:endParaRPr>
          </a:p>
        </p:txBody>
      </p:sp>
      <p:sp>
        <p:nvSpPr>
          <p:cNvPr id="43" name="Left Number Placeholder">
            <a:extLst>
              <a:ext uri="{FF2B5EF4-FFF2-40B4-BE49-F238E27FC236}">
                <a16:creationId xmlns:a16="http://schemas.microsoft.com/office/drawing/2014/main" id="{6BC25CCD-CB89-F25E-AE40-740DCDEE2D9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81400" y="2849527"/>
            <a:ext cx="2345480" cy="1020724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600" b="1">
                <a:solidFill>
                  <a:srgbClr val="0039A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US"/>
              <a:t>00%</a:t>
            </a:r>
          </a:p>
        </p:txBody>
      </p:sp>
      <p:sp>
        <p:nvSpPr>
          <p:cNvPr id="36" name="Left Text Placeholder">
            <a:extLst>
              <a:ext uri="{FF2B5EF4-FFF2-40B4-BE49-F238E27FC236}">
                <a16:creationId xmlns:a16="http://schemas.microsoft.com/office/drawing/2014/main" id="{B65C90C6-E02E-9FDE-9EFA-18F479572FC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81400" y="3959743"/>
            <a:ext cx="2345480" cy="53229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0039A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35" name="Left Content Placeholder">
            <a:extLst>
              <a:ext uri="{FF2B5EF4-FFF2-40B4-BE49-F238E27FC236}">
                <a16:creationId xmlns:a16="http://schemas.microsoft.com/office/drawing/2014/main" id="{EFF877F7-A210-840C-9352-0337BA5FF0E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581468" y="4598511"/>
            <a:ext cx="2345419" cy="1076732"/>
          </a:xfrm>
          <a:ln>
            <a:noFill/>
          </a:ln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3F404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Far Right Background">
            <a:extLst>
              <a:ext uri="{FF2B5EF4-FFF2-40B4-BE49-F238E27FC236}">
                <a16:creationId xmlns:a16="http://schemas.microsoft.com/office/drawing/2014/main" id="{F93D4E3B-743B-C28B-D578-BD24580ABA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79896" y="2590800"/>
            <a:ext cx="2580980" cy="32004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16287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ar Right Accent Bar">
            <a:extLst>
              <a:ext uri="{FF2B5EF4-FFF2-40B4-BE49-F238E27FC236}">
                <a16:creationId xmlns:a16="http://schemas.microsoft.com/office/drawing/2014/main" id="{4DE08FC5-797A-5E90-354A-5CC196140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79896" y="2590800"/>
            <a:ext cx="2580980" cy="152400"/>
          </a:xfrm>
          <a:prstGeom prst="rect">
            <a:avLst/>
          </a:prstGeom>
          <a:solidFill>
            <a:srgbClr val="00BFB3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ar Right Number Placeholder">
            <a:extLst>
              <a:ext uri="{FF2B5EF4-FFF2-40B4-BE49-F238E27FC236}">
                <a16:creationId xmlns:a16="http://schemas.microsoft.com/office/drawing/2014/main" id="{723EF8AC-DACD-B08F-F670-E257C2C5292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00800" y="2849527"/>
            <a:ext cx="2345480" cy="1020724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600" b="1">
                <a:solidFill>
                  <a:srgbClr val="0039A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US"/>
              <a:t>00%</a:t>
            </a:r>
          </a:p>
        </p:txBody>
      </p:sp>
      <p:sp>
        <p:nvSpPr>
          <p:cNvPr id="38" name="Far Right Text Placeholder">
            <a:extLst>
              <a:ext uri="{FF2B5EF4-FFF2-40B4-BE49-F238E27FC236}">
                <a16:creationId xmlns:a16="http://schemas.microsoft.com/office/drawing/2014/main" id="{3D7BCBE1-A88A-68A4-6CF5-EBC1E6F1023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00800" y="3959743"/>
            <a:ext cx="2345480" cy="53229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0039A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37" name="Far Right Content Placeholder">
            <a:extLst>
              <a:ext uri="{FF2B5EF4-FFF2-40B4-BE49-F238E27FC236}">
                <a16:creationId xmlns:a16="http://schemas.microsoft.com/office/drawing/2014/main" id="{3C3062BD-1A56-BEF5-698E-EFC18360C65E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400868" y="4598511"/>
            <a:ext cx="2345419" cy="1076732"/>
          </a:xfrm>
          <a:ln>
            <a:noFill/>
          </a:ln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3F404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ight Background">
            <a:extLst>
              <a:ext uri="{FF2B5EF4-FFF2-40B4-BE49-F238E27FC236}">
                <a16:creationId xmlns:a16="http://schemas.microsoft.com/office/drawing/2014/main" id="{2D115BC7-C6CA-A335-0A64-27D7C4CF0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67800" y="2590800"/>
            <a:ext cx="2580980" cy="32004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16287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ccent Bar">
            <a:extLst>
              <a:ext uri="{FF2B5EF4-FFF2-40B4-BE49-F238E27FC236}">
                <a16:creationId xmlns:a16="http://schemas.microsoft.com/office/drawing/2014/main" id="{32430FB3-BA50-9C6C-165E-89FDE7B9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67800" y="2590800"/>
            <a:ext cx="2580980" cy="152400"/>
          </a:xfrm>
          <a:prstGeom prst="rect">
            <a:avLst/>
          </a:prstGeom>
          <a:solidFill>
            <a:srgbClr val="A8AD0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Number Placeholder">
            <a:extLst>
              <a:ext uri="{FF2B5EF4-FFF2-40B4-BE49-F238E27FC236}">
                <a16:creationId xmlns:a16="http://schemas.microsoft.com/office/drawing/2014/main" id="{D32891E7-DA82-248B-F4A0-EDA68BE757C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220200" y="2849527"/>
            <a:ext cx="2345480" cy="1020724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600" b="1">
                <a:solidFill>
                  <a:srgbClr val="0039A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US"/>
              <a:t>00%</a:t>
            </a:r>
          </a:p>
        </p:txBody>
      </p:sp>
      <p:sp>
        <p:nvSpPr>
          <p:cNvPr id="40" name="Right Text Placeholder">
            <a:extLst>
              <a:ext uri="{FF2B5EF4-FFF2-40B4-BE49-F238E27FC236}">
                <a16:creationId xmlns:a16="http://schemas.microsoft.com/office/drawing/2014/main" id="{49E442FF-1E93-7B8B-F2AE-63A2CC1DD3B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20200" y="3959743"/>
            <a:ext cx="2345480" cy="53229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0039A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39" name="Right Content Placeholder">
            <a:extLst>
              <a:ext uri="{FF2B5EF4-FFF2-40B4-BE49-F238E27FC236}">
                <a16:creationId xmlns:a16="http://schemas.microsoft.com/office/drawing/2014/main" id="{6E13B5A1-6288-8815-B0DF-7A7F7656F39B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9220268" y="4598511"/>
            <a:ext cx="2345419" cy="1076732"/>
          </a:xfrm>
          <a:ln>
            <a:noFill/>
          </a:ln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3F404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7B610835-72B7-DFE9-02BB-63D20F9FF3E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© </a:t>
            </a:r>
            <a:fld id="{4D820F0B-6255-7F4F-8561-0744325F7446}" type="datetimeyyyy">
              <a:rPr lang="en-US" smtClean="0"/>
              <a:pPr/>
              <a:t>2025</a:t>
            </a:fld>
            <a:r>
              <a:rPr lang="en-US"/>
              <a:t> American Chemical Society. All rights reserved.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8DA2D69B-4786-6D84-D95F-AF204E2EF9D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F97E1B0-2C10-EB42-8576-78E87F664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4369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- Full image with Captions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">
            <a:extLst>
              <a:ext uri="{FF2B5EF4-FFF2-40B4-BE49-F238E27FC236}">
                <a16:creationId xmlns:a16="http://schemas.microsoft.com/office/drawing/2014/main" id="{8DAAAF91-1A63-A786-29FA-1D446E344AA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12192000" cy="5709684"/>
          </a:xfrm>
          <a:blipFill dpi="0" rotWithShape="1">
            <a:blip r:embed="rId2"/>
            <a:srcRect/>
            <a:tile tx="0" ty="0" sx="50000" sy="50000" flip="none" algn="tl"/>
          </a:blipFill>
        </p:spPr>
        <p:txBody>
          <a:bodyPr anchor="t"/>
          <a:lstStyle>
            <a:lvl1pPr marL="0" marR="0" indent="0" algn="ctr" defTabSz="914400" rtl="0" eaLnBrk="1" fontAlgn="auto" latinLnBrk="0" hangingPunct="1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0"/>
            </a:lvl2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">
            <a:extLst>
              <a:ext uri="{FF2B5EF4-FFF2-40B4-BE49-F238E27FC236}">
                <a16:creationId xmlns:a16="http://schemas.microsoft.com/office/drawing/2014/main" id="{1EDDC6D7-2D62-B165-9862-1BDC81100D3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60558" y="4613238"/>
            <a:ext cx="5571055" cy="1436687"/>
          </a:xfrm>
          <a:blipFill>
            <a:blip r:embed="rId3"/>
            <a:stretch>
              <a:fillRect/>
            </a:stretch>
          </a:blipFill>
          <a:ln w="3175">
            <a:solidFill>
              <a:schemeClr val="bg2">
                <a:lumMod val="9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182880" tIns="91440" rIns="1554480"/>
          <a:lstStyle>
            <a:lvl1pPr marL="0" indent="0">
              <a:buFontTx/>
              <a:buNone/>
              <a:defRPr>
                <a:solidFill>
                  <a:srgbClr val="3F4040"/>
                </a:solidFill>
              </a:defRPr>
            </a:lvl1pPr>
          </a:lstStyle>
          <a:p>
            <a:pPr lvl="0"/>
            <a:r>
              <a:rPr lang="en-US"/>
              <a:t>Optional caption with icon</a:t>
            </a:r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97868C8A-4B26-E85E-7001-FE1C07F2BAA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© </a:t>
            </a:r>
            <a:fld id="{4D820F0B-6255-7F4F-8561-0744325F7446}" type="datetimeyyyy">
              <a:rPr lang="en-US" smtClean="0"/>
              <a:pPr/>
              <a:t>2025</a:t>
            </a:fld>
            <a:r>
              <a:rPr lang="en-US"/>
              <a:t> American Chemical Society. All rights reserved.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9197D55B-BCA5-F706-359A-4F46BB7579E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5F97E1B0-2C10-EB42-8576-78E87F664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3148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0D6277C9-10FF-7D47-DBB7-E0F56D5B7B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</a:t>
            </a:r>
            <a:fld id="{4D820F0B-6255-7F4F-8561-0744325F7446}" type="datetimeyyyy">
              <a:rPr lang="en-US" smtClean="0"/>
              <a:pPr/>
              <a:t>2025</a:t>
            </a:fld>
            <a:r>
              <a:rPr lang="en-US"/>
              <a:t> American Chemical Society. All rights reserved.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FD489A2F-8F03-3139-0B64-B6EC5B8DE3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97E1B0-2C10-EB42-8576-78E87F664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410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BAF92-DB4D-0D91-5B6C-D6227B3D1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9D309C-9D80-ECB5-BC14-09097BF9EF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49251F-6F72-F933-046A-BE9E881D4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F959-E6E5-4FEF-BD0D-01A0448B2990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4B116-EB17-FBD2-400D-2111DF583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12029-2962-044A-7731-B4C1650E3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BD5-8EC0-4B50-9038-1850E0320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656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-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>
            <a:extLst>
              <a:ext uri="{FF2B5EF4-FFF2-40B4-BE49-F238E27FC236}">
                <a16:creationId xmlns:a16="http://schemas.microsoft.com/office/drawing/2014/main" id="{CF926290-37D7-E145-DBCC-FD00A4A69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CS logo" descr="A blue and yellow ACS logo">
            <a:extLst>
              <a:ext uri="{FF2B5EF4-FFF2-40B4-BE49-F238E27FC236}">
                <a16:creationId xmlns:a16="http://schemas.microsoft.com/office/drawing/2014/main" id="{57FFB007-A50E-71ED-2399-A61BA0E338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2800" y="2003196"/>
            <a:ext cx="54864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1392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14050" y="408975"/>
            <a:ext cx="337185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1129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74644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450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07296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894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6C861-0914-7164-CE4E-D59E5470B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DBDC5-9511-EA16-08E0-08BC818ED4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8ACC23-433B-DB11-9848-C9E31C136E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BE2795-5A83-B864-78F9-53458EE60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F959-E6E5-4FEF-BD0D-01A0448B2990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51DD50-5442-CF60-58CE-5DBE2954D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021CA2-BFED-1EE6-767A-74B9581D7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BD5-8EC0-4B50-9038-1850E0320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7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59D40-1FE4-5896-CBE9-FECA87199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2681E2-E6D9-2650-4EDB-AB1ECAC17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C1D7DE-2488-DC7E-CAA7-D44D2A3803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F0ADFF-2185-76EB-1786-0E9DC63F15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510882-34CA-959E-0CA1-262654C854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1F5A21-747A-C602-E6C0-C7441B475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F959-E6E5-4FEF-BD0D-01A0448B2990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8788BD-B720-5A46-01AB-D889D7D8D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51BFF7-CE12-B6C7-875F-78B6C6128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BD5-8EC0-4B50-9038-1850E0320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49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FBC2-E750-7F63-8006-2D8F97241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8E798E-0837-1C79-7432-799A6EDA1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F959-E6E5-4FEF-BD0D-01A0448B2990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35F144-314E-45BE-5033-5AA2EB9DF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68D653-A6F0-D02D-9651-C9F76648B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BD5-8EC0-4B50-9038-1850E0320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77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D8B682-33DF-C1A8-FF8A-FC7A61426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F959-E6E5-4FEF-BD0D-01A0448B2990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9A11FF-9CF0-0D36-02FC-DF449A22E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B7C88-6A10-F6B8-0DA2-C752DC42E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BD5-8EC0-4B50-9038-1850E0320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2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E4217-97AD-B132-959A-ACA76F7FC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A4DD2-8C9D-570F-2136-A3EC00EFF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AFFFBA-532A-8974-94F3-1D9EA090AA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A36EAC-1F26-7A28-8644-8C916896C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F959-E6E5-4FEF-BD0D-01A0448B2990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7C5E4D-C9FB-6C25-94E7-7905771A5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9DB261-2A5D-BD1D-756F-62BE9D623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BD5-8EC0-4B50-9038-1850E0320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694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3C2CC-6083-51FA-05DB-A0CDB93BD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660CBB-97D1-66ED-DC02-6758CFA909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E82EA1-8D4F-C278-F2E9-6C04A37697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3F7A74-C8D4-3241-F207-163419A3A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F959-E6E5-4FEF-BD0D-01A0448B2990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E7E07C-EEB3-ED6D-F466-3777C50C6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E58FE4-714F-A5F9-A75C-B8F01BE34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BD5-8EC0-4B50-9038-1850E0320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479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2.sv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A5D1B5-D9DD-D32D-F28B-AB57345EA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7DD771-EE79-5D5C-9360-361C4BB62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67A67-3AFF-2A50-016C-01125F2CB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57F959-E6E5-4FEF-BD0D-01A0448B2990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50D6A-D06E-0763-51DB-C0D1E7FA85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97B7A-6258-92F0-1F50-D31F120BE2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D3ABD5-8EC0-4B50-9038-1850E0320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820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>
            <a:extLst>
              <a:ext uri="{FF2B5EF4-FFF2-40B4-BE49-F238E27FC236}">
                <a16:creationId xmlns:a16="http://schemas.microsoft.com/office/drawing/2014/main" id="{A9B9FD95-9AEA-BB46-9169-AE4A7332A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497" y="384048"/>
            <a:ext cx="10877819" cy="8382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">
            <a:extLst>
              <a:ext uri="{FF2B5EF4-FFF2-40B4-BE49-F238E27FC236}">
                <a16:creationId xmlns:a16="http://schemas.microsoft.com/office/drawing/2014/main" id="{C2ED09F9-69D6-947F-8506-611300D03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1600199"/>
            <a:ext cx="10881360" cy="4343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7E5A8511-68EC-C448-87BC-26578C7574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15762" y="6513302"/>
            <a:ext cx="760476" cy="225872"/>
          </a:xfrm>
          <a:prstGeom prst="rect">
            <a:avLst/>
          </a:prstGeom>
        </p:spPr>
        <p:txBody>
          <a:bodyPr vert="horz" lIns="0" tIns="45720" rIns="0" bIns="0" rtlCol="0" anchor="t"/>
          <a:lstStyle>
            <a:lvl1pPr algn="ctr">
              <a:defRPr sz="1000">
                <a:solidFill>
                  <a:srgbClr val="3F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F97E1B0-2C10-EB42-8576-78E87F66470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ACS logo">
            <a:extLst>
              <a:ext uri="{FF2B5EF4-FFF2-40B4-BE49-F238E27FC236}">
                <a16:creationId xmlns:a16="http://schemas.microsoft.com/office/drawing/2014/main" id="{FFBB973A-F421-B4C6-567B-F73525DE2D71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169223" y="6296867"/>
            <a:ext cx="1444752" cy="458336"/>
          </a:xfrm>
          <a:prstGeom prst="rect">
            <a:avLst/>
          </a:prstGeom>
        </p:spPr>
      </p:pic>
      <p:pic>
        <p:nvPicPr>
          <p:cNvPr id="5" name="American Chemical Society" descr="Spell out of “American Chemical Society”">
            <a:extLst>
              <a:ext uri="{FF2B5EF4-FFF2-40B4-BE49-F238E27FC236}">
                <a16:creationId xmlns:a16="http://schemas.microsoft.com/office/drawing/2014/main" id="{B3B532AB-B7C0-3918-AE44-0139919783B1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6989" y="6536485"/>
            <a:ext cx="1942021" cy="178019"/>
          </a:xfrm>
          <a:prstGeom prst="rect">
            <a:avLst/>
          </a:prstGeom>
        </p:spPr>
      </p:pic>
      <p:sp>
        <p:nvSpPr>
          <p:cNvPr id="11" name="Footer Placeholder">
            <a:extLst>
              <a:ext uri="{FF2B5EF4-FFF2-40B4-BE49-F238E27FC236}">
                <a16:creationId xmlns:a16="http://schemas.microsoft.com/office/drawing/2014/main" id="{F6188468-4BF2-EEE4-0CA1-49ECB9AAD1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66207" y="6512562"/>
            <a:ext cx="2994033" cy="225866"/>
          </a:xfrm>
          <a:prstGeom prst="rect">
            <a:avLst/>
          </a:prstGeom>
          <a:noFill/>
        </p:spPr>
        <p:txBody>
          <a:bodyPr vert="horz" lIns="91440" tIns="45720" rIns="0" bIns="45720" rtlCol="0" anchor="ctr"/>
          <a:lstStyle>
            <a:lvl1pPr algn="l">
              <a:defRPr sz="900">
                <a:solidFill>
                  <a:srgbClr val="3F4040"/>
                </a:solidFill>
              </a:defRPr>
            </a:lvl1pPr>
          </a:lstStyle>
          <a:p>
            <a:r>
              <a:rPr lang="en-US"/>
              <a:t>© </a:t>
            </a:r>
            <a:fld id="{6EAB3DBB-5CA3-F64F-8CD0-FB3361BF9B6B}" type="datetimeyyyy">
              <a:rPr lang="en-US" smtClean="0"/>
              <a:pPr/>
              <a:t>2025</a:t>
            </a:fld>
            <a:r>
              <a:rPr lang="en-US"/>
              <a:t> American Chemical Society.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227113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 spc="0">
          <a:solidFill>
            <a:srgbClr val="0039A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accent1"/>
        </a:buClr>
        <a:buSzPct val="120000"/>
        <a:buFont typeface="Arial" panose="020B0604020202020204" pitchFamily="34" charset="0"/>
        <a:buChar char="•"/>
        <a:defRPr sz="2000" b="0" kern="1200">
          <a:solidFill>
            <a:srgbClr val="3F40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4863" indent="-347663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75000"/>
        <a:buFont typeface="System Font Regular"/>
        <a:buChar char="►"/>
        <a:tabLst/>
        <a:defRPr sz="2000" kern="1200">
          <a:solidFill>
            <a:srgbClr val="3F40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 typeface="System Font Regular"/>
        <a:buChar char="－"/>
        <a:tabLst/>
        <a:defRPr sz="2000" kern="1200">
          <a:solidFill>
            <a:srgbClr val="3F40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714500" indent="-3429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 typeface="Courier New" panose="02070309020205020404" pitchFamily="49" charset="0"/>
        <a:buChar char="o"/>
        <a:tabLst/>
        <a:defRPr sz="2000" b="0" kern="1200">
          <a:solidFill>
            <a:srgbClr val="3F40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73288" indent="-344488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40000"/>
        <a:buFont typeface="Arial" panose="020B0604020202020204" pitchFamily="34" charset="0"/>
        <a:buChar char="•"/>
        <a:tabLst/>
        <a:defRPr sz="2000" b="0" kern="1200">
          <a:solidFill>
            <a:srgbClr val="3F40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800100" indent="-285750" algn="l" defTabSz="914400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Char char="•"/>
        <a:tabLst/>
        <a:defRPr sz="160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F26B43"/>
          </p15:clr>
        </p15:guide>
        <p15:guide id="3" pos="3264">
          <p15:clr>
            <a:srgbClr val="A4A3A4"/>
          </p15:clr>
        </p15:guide>
        <p15:guide id="4" pos="2688">
          <p15:clr>
            <a:srgbClr val="A4A3A4"/>
          </p15:clr>
        </p15:guide>
        <p15:guide id="5" pos="2112">
          <p15:clr>
            <a:srgbClr val="A4A3A4"/>
          </p15:clr>
        </p15:guide>
        <p15:guide id="6" pos="1536">
          <p15:clr>
            <a:srgbClr val="A4A3A4"/>
          </p15:clr>
        </p15:guide>
        <p15:guide id="7" pos="960">
          <p15:clr>
            <a:srgbClr val="A4A3A4"/>
          </p15:clr>
        </p15:guide>
        <p15:guide id="8" pos="528">
          <p15:clr>
            <a:srgbClr val="F26B43"/>
          </p15:clr>
        </p15:guide>
        <p15:guide id="9" pos="4416">
          <p15:clr>
            <a:srgbClr val="A4A3A4"/>
          </p15:clr>
        </p15:guide>
        <p15:guide id="10" pos="4992">
          <p15:clr>
            <a:srgbClr val="A4A3A4"/>
          </p15:clr>
        </p15:guide>
        <p15:guide id="11" pos="5568">
          <p15:clr>
            <a:srgbClr val="A4A3A4"/>
          </p15:clr>
        </p15:guide>
        <p15:guide id="12" pos="6144">
          <p15:clr>
            <a:srgbClr val="A4A3A4"/>
          </p15:clr>
        </p15:guide>
        <p15:guide id="13" pos="6720">
          <p15:clr>
            <a:srgbClr val="A4A3A4"/>
          </p15:clr>
        </p15:guide>
        <p15:guide id="16" pos="6432">
          <p15:clr>
            <a:srgbClr val="A4A3A4"/>
          </p15:clr>
        </p15:guide>
        <p15:guide id="17" pos="5856">
          <p15:clr>
            <a:srgbClr val="A4A3A4"/>
          </p15:clr>
        </p15:guide>
        <p15:guide id="18" pos="5280">
          <p15:clr>
            <a:srgbClr val="A4A3A4"/>
          </p15:clr>
        </p15:guide>
        <p15:guide id="19" pos="4704">
          <p15:clr>
            <a:srgbClr val="A4A3A4"/>
          </p15:clr>
        </p15:guide>
        <p15:guide id="20" pos="7152">
          <p15:clr>
            <a:srgbClr val="F26B43"/>
          </p15:clr>
        </p15:guide>
        <p15:guide id="21" pos="4128">
          <p15:clr>
            <a:srgbClr val="A4A3A4"/>
          </p15:clr>
        </p15:guide>
        <p15:guide id="22" pos="3552">
          <p15:clr>
            <a:srgbClr val="A4A3A4"/>
          </p15:clr>
        </p15:guide>
        <p15:guide id="23" pos="2976">
          <p15:clr>
            <a:srgbClr val="A4A3A4"/>
          </p15:clr>
        </p15:guide>
        <p15:guide id="24" pos="2400">
          <p15:clr>
            <a:srgbClr val="A4A3A4"/>
          </p15:clr>
        </p15:guide>
        <p15:guide id="25" pos="1824">
          <p15:clr>
            <a:srgbClr val="A4A3A4"/>
          </p15:clr>
        </p15:guide>
        <p15:guide id="26" pos="1248">
          <p15:clr>
            <a:srgbClr val="A4A3A4"/>
          </p15:clr>
        </p15:guide>
        <p15:guide id="27" orient="horz" pos="432">
          <p15:clr>
            <a:srgbClr val="F26B43"/>
          </p15:clr>
        </p15:guide>
        <p15:guide id="28" orient="horz" pos="3600">
          <p15:clr>
            <a:srgbClr val="F26B43"/>
          </p15:clr>
        </p15:guide>
        <p15:guide id="29" orient="horz" pos="1584">
          <p15:clr>
            <a:srgbClr val="A4A3A4"/>
          </p15:clr>
        </p15:guide>
        <p15:guide id="30" orient="horz" pos="1008">
          <p15:clr>
            <a:srgbClr val="A4A3A4"/>
          </p15:clr>
        </p15:guide>
        <p15:guide id="31" orient="horz" pos="720">
          <p15:clr>
            <a:srgbClr val="A4A3A4"/>
          </p15:clr>
        </p15:guide>
        <p15:guide id="32" orient="horz" pos="1296">
          <p15:clr>
            <a:srgbClr val="A4A3A4"/>
          </p15:clr>
        </p15:guide>
        <p15:guide id="33" orient="horz" pos="1872">
          <p15:clr>
            <a:srgbClr val="A4A3A4"/>
          </p15:clr>
        </p15:guide>
        <p15:guide id="34" orient="horz" pos="2448">
          <p15:clr>
            <a:srgbClr val="A4A3A4"/>
          </p15:clr>
        </p15:guide>
        <p15:guide id="35" orient="horz" pos="2736">
          <p15:clr>
            <a:srgbClr val="A4A3A4"/>
          </p15:clr>
        </p15:guide>
        <p15:guide id="36" orient="horz" pos="3024">
          <p15:clr>
            <a:srgbClr val="A4A3A4"/>
          </p15:clr>
        </p15:guide>
        <p15:guide id="37" orient="horz" pos="3312">
          <p15:clr>
            <a:srgbClr val="A4A3A4"/>
          </p15:clr>
        </p15:guide>
        <p15:guide id="38" orient="horz" pos="3888">
          <p15:clr>
            <a:srgbClr val="5ACBF0"/>
          </p15:clr>
        </p15:guide>
        <p15:guide id="39" orient="horz" pos="2016">
          <p15:clr>
            <a:srgbClr val="F26B43"/>
          </p15:clr>
        </p15:guide>
        <p15:guide id="40" orient="horz" pos="4128">
          <p15:clr>
            <a:srgbClr val="5ACBF0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14050" y="408975"/>
            <a:ext cx="8561705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5229" y="1943274"/>
            <a:ext cx="6329045" cy="37134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7407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2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D52BDA-D7F7-BC96-5824-0C899EE48B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FAC8A07B-9BF1-3177-4993-73ABCF675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2941" y="1257028"/>
            <a:ext cx="5172797" cy="4467849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F093D870-BB2D-1D79-C4D8-712980F0641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POLY</a:t>
            </a:r>
            <a:r>
              <a:rPr spc="-70" dirty="0"/>
              <a:t> </a:t>
            </a:r>
            <a:r>
              <a:rPr spc="-10" dirty="0"/>
              <a:t>Membership</a:t>
            </a:r>
            <a:r>
              <a:rPr lang="en-US" spc="-10" dirty="0"/>
              <a:t> Status – June 2025</a:t>
            </a:r>
            <a:endParaRPr spc="-10" dirty="0"/>
          </a:p>
        </p:txBody>
      </p:sp>
      <p:grpSp>
        <p:nvGrpSpPr>
          <p:cNvPr id="4" name="object 4">
            <a:extLst>
              <a:ext uri="{FF2B5EF4-FFF2-40B4-BE49-F238E27FC236}">
                <a16:creationId xmlns:a16="http://schemas.microsoft.com/office/drawing/2014/main" id="{60C1AF41-05A6-E708-2BA6-96C70543A3EC}"/>
              </a:ext>
            </a:extLst>
          </p:cNvPr>
          <p:cNvGrpSpPr/>
          <p:nvPr/>
        </p:nvGrpSpPr>
        <p:grpSpPr>
          <a:xfrm>
            <a:off x="144650" y="81823"/>
            <a:ext cx="11521439" cy="1136903"/>
            <a:chOff x="137160" y="59435"/>
            <a:chExt cx="11521439" cy="1136903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E66F9376-F266-57D4-A09A-92789165774E}"/>
                </a:ext>
              </a:extLst>
            </p:cNvPr>
            <p:cNvSpPr/>
            <p:nvPr/>
          </p:nvSpPr>
          <p:spPr>
            <a:xfrm>
              <a:off x="562354" y="996696"/>
              <a:ext cx="11096245" cy="199642"/>
            </a:xfrm>
            <a:custGeom>
              <a:avLst/>
              <a:gdLst/>
              <a:ahLst/>
              <a:cxnLst/>
              <a:rect l="l" t="t" r="r" b="b"/>
              <a:pathLst>
                <a:path w="9509760">
                  <a:moveTo>
                    <a:pt x="0" y="0"/>
                  </a:moveTo>
                  <a:lnTo>
                    <a:pt x="9509760" y="0"/>
                  </a:lnTo>
                </a:path>
              </a:pathLst>
            </a:custGeom>
            <a:ln w="12700">
              <a:solidFill>
                <a:srgbClr val="0431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6" name="object 6">
              <a:extLst>
                <a:ext uri="{FF2B5EF4-FFF2-40B4-BE49-F238E27FC236}">
                  <a16:creationId xmlns:a16="http://schemas.microsoft.com/office/drawing/2014/main" id="{F32857B9-A56D-A856-3B63-3EBA3FD92C7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160" y="59435"/>
              <a:ext cx="809243" cy="1136903"/>
            </a:xfrm>
            <a:prstGeom prst="rect">
              <a:avLst/>
            </a:prstGeom>
          </p:spPr>
        </p:pic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3AA2FD1-7F90-ADF7-4A10-862E4F34C805}"/>
              </a:ext>
            </a:extLst>
          </p:cNvPr>
          <p:cNvCxnSpPr>
            <a:cxnSpLocks/>
          </p:cNvCxnSpPr>
          <p:nvPr/>
        </p:nvCxnSpPr>
        <p:spPr>
          <a:xfrm>
            <a:off x="8629650" y="3780772"/>
            <a:ext cx="0" cy="1134581"/>
          </a:xfrm>
          <a:prstGeom prst="straightConnector1">
            <a:avLst/>
          </a:prstGeom>
          <a:ln w="5715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0285B3D-06D0-C87A-97B6-AE0BC71F4C91}"/>
              </a:ext>
            </a:extLst>
          </p:cNvPr>
          <p:cNvSpPr txBox="1"/>
          <p:nvPr/>
        </p:nvSpPr>
        <p:spPr>
          <a:xfrm>
            <a:off x="6908502" y="3337789"/>
            <a:ext cx="2231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New ACS membership format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6470E5-FFEF-61F0-D65D-B36476E15405}"/>
              </a:ext>
            </a:extLst>
          </p:cNvPr>
          <p:cNvSpPr txBox="1"/>
          <p:nvPr/>
        </p:nvSpPr>
        <p:spPr>
          <a:xfrm>
            <a:off x="569844" y="6052028"/>
            <a:ext cx="106282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</a:rPr>
              <a:t>Uptick in N/A category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coincides with ACS’s new membership model. (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now 32% of our members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Consistent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loss in academic and private sector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members.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EA68250-8590-E1A2-68E6-FD43A3C96A87}"/>
              </a:ext>
            </a:extLst>
          </p:cNvPr>
          <p:cNvGraphicFramePr>
            <a:graphicFrameLocks/>
          </p:cNvGraphicFramePr>
          <p:nvPr/>
        </p:nvGraphicFramePr>
        <p:xfrm>
          <a:off x="641052" y="1195840"/>
          <a:ext cx="6267450" cy="3719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E8180AD-4415-1BCE-41D8-75E16DB22698}"/>
              </a:ext>
            </a:extLst>
          </p:cNvPr>
          <p:cNvSpPr txBox="1"/>
          <p:nvPr/>
        </p:nvSpPr>
        <p:spPr>
          <a:xfrm>
            <a:off x="2334996" y="4765812"/>
            <a:ext cx="61198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2,373 current members</a:t>
            </a: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2,363 members last month</a:t>
            </a: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2,457 members last </a:t>
            </a:r>
            <a:r>
              <a:rPr lang="en-US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June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16427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2">
            <a:extLst>
              <a:ext uri="{FF2B5EF4-FFF2-40B4-BE49-F238E27FC236}">
                <a16:creationId xmlns:a16="http://schemas.microsoft.com/office/drawing/2014/main" id="{37972BCE-12CA-4A82-D787-FE3F1A639F0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14050" y="408975"/>
            <a:ext cx="10552039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POLY</a:t>
            </a:r>
            <a:r>
              <a:rPr spc="-70" dirty="0"/>
              <a:t> </a:t>
            </a:r>
            <a:r>
              <a:rPr spc="-10" dirty="0"/>
              <a:t>Membership</a:t>
            </a:r>
            <a:r>
              <a:rPr lang="en-US" spc="-10" dirty="0"/>
              <a:t> since new ACS membership model</a:t>
            </a:r>
            <a:endParaRPr spc="-10" dirty="0"/>
          </a:p>
        </p:txBody>
      </p:sp>
      <p:grpSp>
        <p:nvGrpSpPr>
          <p:cNvPr id="16" name="object 4">
            <a:extLst>
              <a:ext uri="{FF2B5EF4-FFF2-40B4-BE49-F238E27FC236}">
                <a16:creationId xmlns:a16="http://schemas.microsoft.com/office/drawing/2014/main" id="{EB4AB4BF-E33D-A9B4-F56F-36B33CCE6388}"/>
              </a:ext>
            </a:extLst>
          </p:cNvPr>
          <p:cNvGrpSpPr/>
          <p:nvPr/>
        </p:nvGrpSpPr>
        <p:grpSpPr>
          <a:xfrm>
            <a:off x="144650" y="81823"/>
            <a:ext cx="11521439" cy="1136903"/>
            <a:chOff x="137160" y="59435"/>
            <a:chExt cx="11521439" cy="1136903"/>
          </a:xfrm>
        </p:grpSpPr>
        <p:sp>
          <p:nvSpPr>
            <p:cNvPr id="17" name="object 5">
              <a:extLst>
                <a:ext uri="{FF2B5EF4-FFF2-40B4-BE49-F238E27FC236}">
                  <a16:creationId xmlns:a16="http://schemas.microsoft.com/office/drawing/2014/main" id="{7DC9DD31-677F-BEA8-47C8-D01805B87E3E}"/>
                </a:ext>
              </a:extLst>
            </p:cNvPr>
            <p:cNvSpPr/>
            <p:nvPr/>
          </p:nvSpPr>
          <p:spPr>
            <a:xfrm>
              <a:off x="562354" y="996696"/>
              <a:ext cx="11096245" cy="199642"/>
            </a:xfrm>
            <a:custGeom>
              <a:avLst/>
              <a:gdLst/>
              <a:ahLst/>
              <a:cxnLst/>
              <a:rect l="l" t="t" r="r" b="b"/>
              <a:pathLst>
                <a:path w="9509760">
                  <a:moveTo>
                    <a:pt x="0" y="0"/>
                  </a:moveTo>
                  <a:lnTo>
                    <a:pt x="9509760" y="0"/>
                  </a:lnTo>
                </a:path>
              </a:pathLst>
            </a:custGeom>
            <a:ln w="12700">
              <a:solidFill>
                <a:srgbClr val="0431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8" name="object 6">
              <a:extLst>
                <a:ext uri="{FF2B5EF4-FFF2-40B4-BE49-F238E27FC236}">
                  <a16:creationId xmlns:a16="http://schemas.microsoft.com/office/drawing/2014/main" id="{FDE55BE9-C257-4461-9920-D933BD5861C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7160" y="59435"/>
              <a:ext cx="809243" cy="1136903"/>
            </a:xfrm>
            <a:prstGeom prst="rect">
              <a:avLst/>
            </a:prstGeom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9C41F6EC-A7E5-4A64-3449-B094AAA75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400" y="1684149"/>
            <a:ext cx="5143500" cy="4442544"/>
          </a:xfrm>
          <a:prstGeom prst="rect">
            <a:avLst/>
          </a:prstGeom>
        </p:spPr>
      </p:pic>
      <p:sp>
        <p:nvSpPr>
          <p:cNvPr id="29" name="Arrow: Right 28">
            <a:extLst>
              <a:ext uri="{FF2B5EF4-FFF2-40B4-BE49-F238E27FC236}">
                <a16:creationId xmlns:a16="http://schemas.microsoft.com/office/drawing/2014/main" id="{FCF62EE5-279A-B1E2-7AAE-F3489441087F}"/>
              </a:ext>
            </a:extLst>
          </p:cNvPr>
          <p:cNvSpPr/>
          <p:nvPr/>
        </p:nvSpPr>
        <p:spPr>
          <a:xfrm rot="16200000">
            <a:off x="5777691" y="4389225"/>
            <a:ext cx="670230" cy="24081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05A7EF5-B527-06A4-6D35-7488373A2503}"/>
              </a:ext>
            </a:extLst>
          </p:cNvPr>
          <p:cNvSpPr txBox="1"/>
          <p:nvPr/>
        </p:nvSpPr>
        <p:spPr>
          <a:xfrm>
            <a:off x="6251314" y="4304951"/>
            <a:ext cx="704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54%</a:t>
            </a: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0CF785FF-254B-4758-AE58-5113EF389199}"/>
              </a:ext>
            </a:extLst>
          </p:cNvPr>
          <p:cNvSpPr/>
          <p:nvPr/>
        </p:nvSpPr>
        <p:spPr>
          <a:xfrm rot="16200000">
            <a:off x="5763594" y="3636750"/>
            <a:ext cx="670230" cy="240817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75BE9A2-CB46-9367-6A89-0E641B2D25AA}"/>
              </a:ext>
            </a:extLst>
          </p:cNvPr>
          <p:cNvSpPr txBox="1"/>
          <p:nvPr/>
        </p:nvSpPr>
        <p:spPr>
          <a:xfrm>
            <a:off x="6251314" y="3552476"/>
            <a:ext cx="704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43%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DA34D72-7F5D-DCB8-3E8D-A7D7D809E6ED}"/>
              </a:ext>
            </a:extLst>
          </p:cNvPr>
          <p:cNvSpPr txBox="1"/>
          <p:nvPr/>
        </p:nvSpPr>
        <p:spPr>
          <a:xfrm>
            <a:off x="704381" y="1037818"/>
            <a:ext cx="54084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B050"/>
                </a:solidFill>
              </a:rPr>
              <a:t>Avg 50 % increase </a:t>
            </a:r>
            <a:r>
              <a:rPr lang="en-US" sz="1800" dirty="0">
                <a:solidFill>
                  <a:schemeClr val="tx1"/>
                </a:solidFill>
              </a:rPr>
              <a:t>in 21 – 30 year age group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Avg 25% </a:t>
            </a:r>
            <a:r>
              <a:rPr lang="en-US" dirty="0"/>
              <a:t>loss in 31+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38" name="Picture 37" descr="A table showing different ACs membership options.">
            <a:extLst>
              <a:ext uri="{FF2B5EF4-FFF2-40B4-BE49-F238E27FC236}">
                <a16:creationId xmlns:a16="http://schemas.microsoft.com/office/drawing/2014/main" id="{E42DD4AF-3D0E-5462-794C-FE06E3F83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409" y="2417930"/>
            <a:ext cx="3950637" cy="242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22">
            <a:extLst>
              <a:ext uri="{FF2B5EF4-FFF2-40B4-BE49-F238E27FC236}">
                <a16:creationId xmlns:a16="http://schemas.microsoft.com/office/drawing/2014/main" id="{33E6302D-A737-1FE5-F0C8-435C0AC04BBF}"/>
              </a:ext>
            </a:extLst>
          </p:cNvPr>
          <p:cNvSpPr txBox="1"/>
          <p:nvPr/>
        </p:nvSpPr>
        <p:spPr>
          <a:xfrm>
            <a:off x="7313209" y="4844749"/>
            <a:ext cx="46902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kern="0"/>
            </a:defPPr>
          </a:lstStyle>
          <a:p>
            <a:r>
              <a:rPr lang="en-US" sz="1400" dirty="0"/>
              <a:t>https://</a:t>
            </a:r>
            <a:r>
              <a:rPr lang="en-US" sz="1400" dirty="0" err="1"/>
              <a:t>cen.acs.org</a:t>
            </a:r>
            <a:r>
              <a:rPr lang="en-US" sz="1400" dirty="0"/>
              <a:t>/</a:t>
            </a:r>
            <a:r>
              <a:rPr lang="en-US" sz="1400" dirty="0" err="1"/>
              <a:t>acs</a:t>
            </a:r>
            <a:r>
              <a:rPr lang="en-US" sz="1400" dirty="0"/>
              <a:t>-news/comment/ACS-Comment-Welcome-future-membership/100/i21</a:t>
            </a:r>
          </a:p>
        </p:txBody>
      </p:sp>
      <p:sp>
        <p:nvSpPr>
          <p:cNvPr id="40" name="TextBox 23">
            <a:extLst>
              <a:ext uri="{FF2B5EF4-FFF2-40B4-BE49-F238E27FC236}">
                <a16:creationId xmlns:a16="http://schemas.microsoft.com/office/drawing/2014/main" id="{1BA436C7-5519-73EB-73C6-6CE0AEE8769E}"/>
              </a:ext>
            </a:extLst>
          </p:cNvPr>
          <p:cNvSpPr txBox="1"/>
          <p:nvPr/>
        </p:nvSpPr>
        <p:spPr>
          <a:xfrm>
            <a:off x="8460545" y="2030875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kern="0"/>
            </a:defPPr>
          </a:lstStyle>
          <a:p>
            <a:r>
              <a:rPr lang="en-US" dirty="0"/>
              <a:t>Fees 2022 - present</a:t>
            </a:r>
          </a:p>
        </p:txBody>
      </p:sp>
    </p:spTree>
    <p:extLst>
      <p:ext uri="{BB962C8B-B14F-4D97-AF65-F5344CB8AC3E}">
        <p14:creationId xmlns:p14="http://schemas.microsoft.com/office/powerpoint/2010/main" val="3845407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5">
            <a:extLst>
              <a:ext uri="{FF2B5EF4-FFF2-40B4-BE49-F238E27FC236}">
                <a16:creationId xmlns:a16="http://schemas.microsoft.com/office/drawing/2014/main" id="{41369A30-E681-C3B1-B9AC-87B2773B757D}"/>
              </a:ext>
            </a:extLst>
          </p:cNvPr>
          <p:cNvSpPr/>
          <p:nvPr/>
        </p:nvSpPr>
        <p:spPr>
          <a:xfrm>
            <a:off x="760474" y="1054609"/>
            <a:ext cx="11096245" cy="199642"/>
          </a:xfrm>
          <a:custGeom>
            <a:avLst/>
            <a:gdLst/>
            <a:ahLst/>
            <a:cxnLst/>
            <a:rect l="l" t="t" r="r" b="b"/>
            <a:pathLst>
              <a:path w="9509760">
                <a:moveTo>
                  <a:pt x="0" y="0"/>
                </a:moveTo>
                <a:lnTo>
                  <a:pt x="9509760" y="0"/>
                </a:lnTo>
              </a:path>
            </a:pathLst>
          </a:custGeom>
          <a:ln w="12700">
            <a:solidFill>
              <a:srgbClr val="0431FF"/>
            </a:solidFill>
          </a:ln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961A18E-9B9C-30BF-D911-BCD1A27AA4CB}"/>
              </a:ext>
            </a:extLst>
          </p:cNvPr>
          <p:cNvSpPr>
            <a:spLocks noGrp="1"/>
          </p:cNvSpPr>
          <p:nvPr/>
        </p:nvSpPr>
        <p:spPr>
          <a:xfrm>
            <a:off x="1240343" y="442335"/>
            <a:ext cx="10136505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dirty="0"/>
              <a:t>Membership is decreasing across all ACS Divisions</a:t>
            </a:r>
          </a:p>
        </p:txBody>
      </p:sp>
      <p:grpSp>
        <p:nvGrpSpPr>
          <p:cNvPr id="12" name="object 4">
            <a:extLst>
              <a:ext uri="{FF2B5EF4-FFF2-40B4-BE49-F238E27FC236}">
                <a16:creationId xmlns:a16="http://schemas.microsoft.com/office/drawing/2014/main" id="{15134CDC-EE7E-E724-8846-133FE93FAEA7}"/>
              </a:ext>
            </a:extLst>
          </p:cNvPr>
          <p:cNvGrpSpPr/>
          <p:nvPr/>
        </p:nvGrpSpPr>
        <p:grpSpPr>
          <a:xfrm>
            <a:off x="335280" y="117348"/>
            <a:ext cx="11521439" cy="1136903"/>
            <a:chOff x="137160" y="59435"/>
            <a:chExt cx="11521439" cy="1136903"/>
          </a:xfrm>
        </p:grpSpPr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F4947FCA-6EDA-4F49-2B4A-E29CAAF788FF}"/>
                </a:ext>
              </a:extLst>
            </p:cNvPr>
            <p:cNvSpPr/>
            <p:nvPr/>
          </p:nvSpPr>
          <p:spPr>
            <a:xfrm>
              <a:off x="562354" y="996696"/>
              <a:ext cx="11096245" cy="199642"/>
            </a:xfrm>
            <a:custGeom>
              <a:avLst/>
              <a:gdLst/>
              <a:ahLst/>
              <a:cxnLst/>
              <a:rect l="l" t="t" r="r" b="b"/>
              <a:pathLst>
                <a:path w="9509760">
                  <a:moveTo>
                    <a:pt x="0" y="0"/>
                  </a:moveTo>
                  <a:lnTo>
                    <a:pt x="9509760" y="0"/>
                  </a:lnTo>
                </a:path>
              </a:pathLst>
            </a:custGeom>
            <a:ln w="12700">
              <a:solidFill>
                <a:srgbClr val="0431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14" name="object 6">
              <a:extLst>
                <a:ext uri="{FF2B5EF4-FFF2-40B4-BE49-F238E27FC236}">
                  <a16:creationId xmlns:a16="http://schemas.microsoft.com/office/drawing/2014/main" id="{57B7A083-38E9-2F76-8F06-C8ADFA29955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7160" y="59435"/>
              <a:ext cx="809243" cy="1136903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600B843F-3D7A-490B-0F2F-E42D20EC5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8053" y="2191512"/>
            <a:ext cx="4781966" cy="391112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D5D9EC0-98D5-FD05-E06F-57A8E5D55FEB}"/>
              </a:ext>
            </a:extLst>
          </p:cNvPr>
          <p:cNvSpPr txBox="1"/>
          <p:nvPr/>
        </p:nvSpPr>
        <p:spPr>
          <a:xfrm>
            <a:off x="760473" y="1254251"/>
            <a:ext cx="109648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ACS initiated a Division Membership Working Group in June 2025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0658900-D0EA-65EE-3E2A-E3F82B1B89CA}"/>
              </a:ext>
            </a:extLst>
          </p:cNvPr>
          <p:cNvSpPr txBox="1"/>
          <p:nvPr/>
        </p:nvSpPr>
        <p:spPr>
          <a:xfrm>
            <a:off x="335280" y="2271000"/>
            <a:ext cx="60960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tabLst>
                <a:tab pos="457200" algn="l"/>
              </a:tabLst>
            </a:pPr>
            <a:r>
              <a:rPr lang="en-US" sz="2000" b="1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Mission: </a:t>
            </a:r>
          </a:p>
          <a:p>
            <a:pPr marR="0" lvl="0">
              <a:tabLst>
                <a:tab pos="457200" algn="l"/>
              </a:tabLst>
            </a:pPr>
            <a:r>
              <a:rPr lang="en-US" sz="20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To foster ACS division success through actively expanding membership and enhancing member engagement.</a:t>
            </a:r>
            <a:endParaRPr lang="en-US" sz="1400" dirty="0">
              <a:solidFill>
                <a:srgbClr val="242424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R="0" lvl="0">
              <a:tabLst>
                <a:tab pos="457200" algn="l"/>
              </a:tabLst>
            </a:pPr>
            <a:endParaRPr lang="en-US" sz="2000" dirty="0">
              <a:solidFill>
                <a:srgbClr val="242424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R="0" lvl="0">
              <a:tabLst>
                <a:tab pos="457200" algn="l"/>
              </a:tabLst>
            </a:pPr>
            <a:r>
              <a:rPr lang="en-US" sz="20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Goals: </a:t>
            </a:r>
          </a:p>
          <a:p>
            <a:pPr marL="342900" marR="0" lvl="0" indent="-342900">
              <a:buAutoNum type="arabicParenBoth"/>
              <a:tabLst>
                <a:tab pos="457200" algn="l"/>
              </a:tabLst>
            </a:pPr>
            <a:r>
              <a:rPr lang="en-US" sz="20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Identify Division Membership Value proposition</a:t>
            </a:r>
          </a:p>
          <a:p>
            <a:pPr marL="342900" marR="0" lvl="0" indent="-342900">
              <a:buAutoNum type="arabicParenBoth"/>
              <a:tabLst>
                <a:tab pos="457200" algn="l"/>
              </a:tabLst>
            </a:pPr>
            <a:r>
              <a:rPr lang="en-US" sz="20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Outline strengths and weaknesses for recruiting new division membership</a:t>
            </a:r>
          </a:p>
          <a:p>
            <a:pPr marL="342900" marR="0" lvl="0" indent="-342900">
              <a:buAutoNum type="arabicParenBoth"/>
              <a:tabLst>
                <a:tab pos="457200" algn="l"/>
              </a:tabLst>
            </a:pPr>
            <a:r>
              <a:rPr lang="en-US" sz="20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Determine retention practices for division members</a:t>
            </a:r>
          </a:p>
          <a:p>
            <a:pPr marL="342900" marR="0" lvl="0" indent="-342900">
              <a:buAutoNum type="arabicParenBoth"/>
              <a:tabLst>
                <a:tab pos="457200" algn="l"/>
              </a:tabLst>
            </a:pPr>
            <a:r>
              <a:rPr lang="en-US" sz="20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Develop a harmonized communication strategy</a:t>
            </a:r>
            <a:endParaRPr lang="en-US" sz="1400" dirty="0">
              <a:solidFill>
                <a:srgbClr val="242424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102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C54C06-55F5-068C-D254-DE5B1FE83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E148F8-D5E0-1311-869C-DABB1F127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573" y="990599"/>
            <a:ext cx="9212552" cy="544789"/>
          </a:xfrm>
        </p:spPr>
        <p:txBody>
          <a:bodyPr/>
          <a:lstStyle/>
          <a:p>
            <a:r>
              <a:rPr lang="en-US" dirty="0"/>
              <a:t>What Works?                              What Doesn’t?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25406-0323-403F-DF67-977823583DD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F404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© </a:t>
            </a:r>
            <a:fld id="{4D820F0B-6255-7F4F-8561-0744325F7446}" type="datetimeyyyy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F404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</a:t>
            </a:fld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F404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American Chemical Society.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F015A-A0EE-5DD7-44CF-374748DFA3A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97E1B0-2C10-EB42-8576-78E87F66470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F404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3F404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1F029B-4749-4A4B-590A-7237DF78F937}"/>
              </a:ext>
            </a:extLst>
          </p:cNvPr>
          <p:cNvSpPr>
            <a:spLocks noGrp="1"/>
          </p:cNvSpPr>
          <p:nvPr/>
        </p:nvSpPr>
        <p:spPr>
          <a:xfrm>
            <a:off x="1097058" y="257940"/>
            <a:ext cx="10233978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dirty="0"/>
              <a:t>Working Group Survey – Division Related Highlights</a:t>
            </a:r>
          </a:p>
        </p:txBody>
      </p:sp>
      <p:grpSp>
        <p:nvGrpSpPr>
          <p:cNvPr id="3" name="object 4">
            <a:extLst>
              <a:ext uri="{FF2B5EF4-FFF2-40B4-BE49-F238E27FC236}">
                <a16:creationId xmlns:a16="http://schemas.microsoft.com/office/drawing/2014/main" id="{3490A45B-7502-34C8-937D-A8649698E4DD}"/>
              </a:ext>
            </a:extLst>
          </p:cNvPr>
          <p:cNvGrpSpPr/>
          <p:nvPr/>
        </p:nvGrpSpPr>
        <p:grpSpPr>
          <a:xfrm>
            <a:off x="240030" y="59248"/>
            <a:ext cx="11522140" cy="1136903"/>
            <a:chOff x="137160" y="59435"/>
            <a:chExt cx="11522140" cy="1136903"/>
          </a:xfrm>
        </p:grpSpPr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331E28C6-064C-4511-0B79-9EA3BBB5593E}"/>
                </a:ext>
              </a:extLst>
            </p:cNvPr>
            <p:cNvSpPr/>
            <p:nvPr/>
          </p:nvSpPr>
          <p:spPr>
            <a:xfrm>
              <a:off x="563055" y="866837"/>
              <a:ext cx="11096245" cy="199642"/>
            </a:xfrm>
            <a:custGeom>
              <a:avLst/>
              <a:gdLst/>
              <a:ahLst/>
              <a:cxnLst/>
              <a:rect l="l" t="t" r="r" b="b"/>
              <a:pathLst>
                <a:path w="9509760">
                  <a:moveTo>
                    <a:pt x="0" y="0"/>
                  </a:moveTo>
                  <a:lnTo>
                    <a:pt x="9509760" y="0"/>
                  </a:lnTo>
                </a:path>
              </a:pathLst>
            </a:custGeom>
            <a:ln w="12700">
              <a:solidFill>
                <a:srgbClr val="0431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 dirty="0"/>
            </a:p>
          </p:txBody>
        </p:sp>
        <p:pic>
          <p:nvPicPr>
            <p:cNvPr id="10" name="object 6">
              <a:extLst>
                <a:ext uri="{FF2B5EF4-FFF2-40B4-BE49-F238E27FC236}">
                  <a16:creationId xmlns:a16="http://schemas.microsoft.com/office/drawing/2014/main" id="{9C972A7F-CF8F-35F2-1BCC-95FCAF08CC5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160" y="59435"/>
              <a:ext cx="809243" cy="1136903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F5E6460-E753-315C-910C-0F7060990804}"/>
              </a:ext>
            </a:extLst>
          </p:cNvPr>
          <p:cNvGrpSpPr/>
          <p:nvPr/>
        </p:nvGrpSpPr>
        <p:grpSpPr>
          <a:xfrm>
            <a:off x="1049272" y="1655724"/>
            <a:ext cx="4996713" cy="1963776"/>
            <a:chOff x="0" y="2179465"/>
            <a:chExt cx="4904029" cy="140771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34E3D4A-D8B9-A719-D8DC-F237017280EA}"/>
                </a:ext>
              </a:extLst>
            </p:cNvPr>
            <p:cNvSpPr/>
            <p:nvPr/>
          </p:nvSpPr>
          <p:spPr>
            <a:xfrm>
              <a:off x="0" y="2214768"/>
              <a:ext cx="4800600" cy="137240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16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DD76B10-6E8F-4C8D-9742-1A252C4E3BD7}"/>
                </a:ext>
              </a:extLst>
            </p:cNvPr>
            <p:cNvSpPr txBox="1"/>
            <p:nvPr/>
          </p:nvSpPr>
          <p:spPr>
            <a:xfrm>
              <a:off x="103429" y="2179465"/>
              <a:ext cx="4800600" cy="13724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19" tIns="21590" rIns="120904" bIns="21590" numCol="1" spcCol="1270" anchor="t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Aft>
                  <a:spcPts val="1200"/>
                </a:spcAft>
                <a:buChar char="•"/>
              </a:pPr>
              <a:r>
                <a:rPr lang="en-US" sz="1600" kern="1200" dirty="0"/>
                <a:t>Access to C&amp;EN, </a:t>
              </a:r>
              <a:r>
                <a:rPr lang="en-US" sz="1600" kern="1200" dirty="0" err="1"/>
                <a:t>InChemistry</a:t>
              </a:r>
              <a:r>
                <a:rPr lang="en-US" sz="1600" kern="1200" dirty="0"/>
                <a:t>, technical sessions, and newsletters</a:t>
              </a:r>
            </a:p>
            <a:p>
              <a:pPr marL="114300" lvl="1" indent="-114300" algn="l" defTabSz="577850">
                <a:lnSpc>
                  <a:spcPct val="90000"/>
                </a:lnSpc>
                <a:spcAft>
                  <a:spcPts val="1200"/>
                </a:spcAft>
                <a:buChar char="•"/>
              </a:pPr>
              <a:r>
                <a:rPr lang="en-US" sz="1600" kern="1200" dirty="0"/>
                <a:t>Opportunities for networking, career advancement, and publishing</a:t>
              </a:r>
            </a:p>
            <a:p>
              <a:pPr marL="114300" lvl="1" indent="-114300" algn="l" defTabSz="577850">
                <a:lnSpc>
                  <a:spcPct val="90000"/>
                </a:lnSpc>
                <a:spcAft>
                  <a:spcPts val="1200"/>
                </a:spcAft>
                <a:buChar char="•"/>
              </a:pPr>
              <a:r>
                <a:rPr lang="en-US" sz="1600" b="1" kern="1200" dirty="0">
                  <a:solidFill>
                    <a:srgbClr val="00B050"/>
                  </a:solidFill>
                </a:rPr>
                <a:t>Local sections and divisions’ role in community and leadership engagement</a:t>
              </a:r>
            </a:p>
            <a:p>
              <a:pPr marL="114300" lvl="1" indent="-114300" defTabSz="577850">
                <a:lnSpc>
                  <a:spcPct val="90000"/>
                </a:lnSpc>
                <a:spcAft>
                  <a:spcPts val="1200"/>
                </a:spcAft>
                <a:buFontTx/>
                <a:buChar char="•"/>
              </a:pPr>
              <a:r>
                <a:rPr lang="en-US" sz="1600" dirty="0"/>
                <a:t>Transparency in division dues</a:t>
              </a:r>
              <a:endParaRPr lang="en-US" sz="1600" b="1" kern="12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B17ED7F-C943-32D0-4440-904914E09B4A}"/>
              </a:ext>
            </a:extLst>
          </p:cNvPr>
          <p:cNvGrpSpPr/>
          <p:nvPr/>
        </p:nvGrpSpPr>
        <p:grpSpPr>
          <a:xfrm rot="16200000">
            <a:off x="-97067" y="2333477"/>
            <a:ext cx="1914528" cy="397800"/>
            <a:chOff x="0" y="1816968"/>
            <a:chExt cx="4800600" cy="397800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1158E912-770E-2E32-678F-387F624214D7}"/>
                </a:ext>
              </a:extLst>
            </p:cNvPr>
            <p:cNvSpPr/>
            <p:nvPr/>
          </p:nvSpPr>
          <p:spPr>
            <a:xfrm>
              <a:off x="0" y="1816968"/>
              <a:ext cx="4800600" cy="3978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Rectangle: Rounded Corners 4">
              <a:extLst>
                <a:ext uri="{FF2B5EF4-FFF2-40B4-BE49-F238E27FC236}">
                  <a16:creationId xmlns:a16="http://schemas.microsoft.com/office/drawing/2014/main" id="{B08EB8A1-08CB-4F21-8A10-7FBE044D0956}"/>
                </a:ext>
              </a:extLst>
            </p:cNvPr>
            <p:cNvSpPr txBox="1"/>
            <p:nvPr/>
          </p:nvSpPr>
          <p:spPr>
            <a:xfrm>
              <a:off x="19419" y="1836387"/>
              <a:ext cx="4761762" cy="3589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lvl="0" indent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b="1" kern="1200" dirty="0"/>
                <a:t>Benefits &amp; Value</a:t>
              </a:r>
              <a:endParaRPr lang="en-US" sz="1700" kern="1200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BD0008E-03CF-B557-4514-E08880613ABE}"/>
              </a:ext>
            </a:extLst>
          </p:cNvPr>
          <p:cNvGrpSpPr/>
          <p:nvPr/>
        </p:nvGrpSpPr>
        <p:grpSpPr>
          <a:xfrm rot="16200000">
            <a:off x="-211368" y="4622021"/>
            <a:ext cx="2143125" cy="397800"/>
            <a:chOff x="0" y="3587178"/>
            <a:chExt cx="4800600" cy="397800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1BFC20E4-0FF0-A993-4715-9DF778D38254}"/>
                </a:ext>
              </a:extLst>
            </p:cNvPr>
            <p:cNvSpPr/>
            <p:nvPr/>
          </p:nvSpPr>
          <p:spPr>
            <a:xfrm>
              <a:off x="0" y="3587178"/>
              <a:ext cx="4800600" cy="3978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Rectangle: Rounded Corners 4">
              <a:extLst>
                <a:ext uri="{FF2B5EF4-FFF2-40B4-BE49-F238E27FC236}">
                  <a16:creationId xmlns:a16="http://schemas.microsoft.com/office/drawing/2014/main" id="{35D4F9CF-DF8B-C834-41E7-A4E8A3F82E6D}"/>
                </a:ext>
              </a:extLst>
            </p:cNvPr>
            <p:cNvSpPr txBox="1"/>
            <p:nvPr/>
          </p:nvSpPr>
          <p:spPr>
            <a:xfrm>
              <a:off x="19419" y="3606597"/>
              <a:ext cx="4761762" cy="3589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lvl="0" indent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b="1" kern="1200" dirty="0"/>
                <a:t>Communications</a:t>
              </a:r>
              <a:endParaRPr lang="en-US" sz="1700" kern="1200" dirty="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DB846EEA-E8E4-4FDB-4CE0-9FA903B9B341}"/>
              </a:ext>
            </a:extLst>
          </p:cNvPr>
          <p:cNvSpPr txBox="1"/>
          <p:nvPr/>
        </p:nvSpPr>
        <p:spPr>
          <a:xfrm>
            <a:off x="1145742" y="4208663"/>
            <a:ext cx="4467753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0" indent="-1143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B050"/>
                </a:solidFill>
              </a:rPr>
              <a:t>Quarterly newsletters and technical updates help keep members informed</a:t>
            </a:r>
          </a:p>
          <a:p>
            <a:pPr marL="171450" indent="-1143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Transparency in division dues (with some exceptions)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9271DE5-02A0-F082-4F79-94644B59FFC8}"/>
              </a:ext>
            </a:extLst>
          </p:cNvPr>
          <p:cNvGrpSpPr/>
          <p:nvPr/>
        </p:nvGrpSpPr>
        <p:grpSpPr>
          <a:xfrm>
            <a:off x="6334323" y="1704850"/>
            <a:ext cx="5314752" cy="2053055"/>
            <a:chOff x="0" y="282367"/>
            <a:chExt cx="4996713" cy="2143127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AA11346-4FC0-260C-96B2-7E9C9C920E96}"/>
                </a:ext>
              </a:extLst>
            </p:cNvPr>
            <p:cNvSpPr/>
            <p:nvPr/>
          </p:nvSpPr>
          <p:spPr>
            <a:xfrm>
              <a:off x="0" y="363063"/>
              <a:ext cx="4803775" cy="91494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160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8B09969-8B06-A850-6A42-ADCDC906E6C1}"/>
                </a:ext>
              </a:extLst>
            </p:cNvPr>
            <p:cNvSpPr txBox="1"/>
            <p:nvPr/>
          </p:nvSpPr>
          <p:spPr>
            <a:xfrm>
              <a:off x="0" y="282367"/>
              <a:ext cx="4996713" cy="21431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520" tIns="16510" rIns="92456" bIns="16510" numCol="1" spcCol="1270" anchor="t" anchorCtr="0">
              <a:noAutofit/>
            </a:bodyPr>
            <a:lstStyle/>
            <a:p>
              <a:pPr marL="285750" lvl="1" indent="-285750" defTabSz="444500">
                <a:lnSpc>
                  <a:spcPct val="90000"/>
                </a:lnSpc>
                <a:spcBef>
                  <a:spcPts val="1200"/>
                </a:spcBef>
                <a:spcAft>
                  <a:spcPct val="20000"/>
                </a:spcAft>
                <a:buFont typeface="Arial" panose="020B0604020202020204" pitchFamily="34" charset="0"/>
                <a:buChar char="•"/>
              </a:pPr>
              <a:r>
                <a:rPr lang="en-US" sz="1600" dirty="0"/>
                <a:t>Unclear differences between </a:t>
              </a:r>
              <a:r>
                <a:rPr lang="en-US" sz="1600" b="1" dirty="0"/>
                <a:t>Society Affiliate </a:t>
              </a:r>
              <a:r>
                <a:rPr lang="en-US" sz="1600" dirty="0"/>
                <a:t>and </a:t>
              </a:r>
              <a:r>
                <a:rPr lang="en-US" sz="1600" b="1" dirty="0"/>
                <a:t>Community Associate</a:t>
              </a:r>
            </a:p>
            <a:p>
              <a:pPr marL="285750" lvl="0" indent="-285750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lang="en-US" sz="1600" dirty="0"/>
                <a:t>Not enough support for </a:t>
              </a:r>
              <a:r>
                <a:rPr lang="en-US" sz="1600" b="1" dirty="0"/>
                <a:t>new member onboarding </a:t>
              </a:r>
            </a:p>
            <a:p>
              <a:pPr marL="285750" lvl="0" indent="-285750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lang="en-US" sz="1600" dirty="0"/>
                <a:t>Lack of clear engagement paths </a:t>
              </a:r>
              <a:br>
                <a:rPr lang="en-US" sz="1600" dirty="0"/>
              </a:br>
              <a:r>
                <a:rPr lang="en-US" sz="1600" dirty="0"/>
                <a:t>(especially low-effort or entry-level involvement)</a:t>
              </a:r>
            </a:p>
            <a:p>
              <a:pPr marL="285750" indent="-285750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lang="en-US" sz="1600" dirty="0"/>
                <a:t>No clear outreach to </a:t>
              </a:r>
              <a:r>
                <a:rPr lang="en-US" sz="1600" b="1" dirty="0"/>
                <a:t>industry</a:t>
              </a:r>
              <a:r>
                <a:rPr lang="en-US" sz="1600" dirty="0"/>
                <a:t> or support for managers encouraging ACS membership</a:t>
              </a:r>
              <a:endParaRPr lang="en-US" sz="1600" b="1" dirty="0"/>
            </a:p>
            <a:p>
              <a:pPr marL="285750" lvl="0" indent="-285750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endParaRPr lang="en-US" sz="1600" dirty="0"/>
            </a:p>
            <a:p>
              <a:pPr marL="57150" lvl="1" indent="-57150" defTabSz="444500">
                <a:lnSpc>
                  <a:spcPct val="90000"/>
                </a:lnSpc>
                <a:spcBef>
                  <a:spcPts val="1200"/>
                </a:spcBef>
                <a:spcAft>
                  <a:spcPct val="20000"/>
                </a:spcAft>
                <a:buChar char="•"/>
              </a:pPr>
              <a:endParaRPr lang="en-US" sz="1600" b="1" dirty="0"/>
            </a:p>
            <a:p>
              <a:pPr marL="57150" lvl="1" indent="-57150" defTabSz="444500">
                <a:lnSpc>
                  <a:spcPct val="90000"/>
                </a:lnSpc>
                <a:spcBef>
                  <a:spcPts val="1200"/>
                </a:spcBef>
                <a:spcAft>
                  <a:spcPct val="20000"/>
                </a:spcAft>
                <a:buChar char="•"/>
              </a:pPr>
              <a:endParaRPr lang="en-US" sz="1600" b="1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DD27D0DE-4C6A-B13D-8D00-CAF5B45140CD}"/>
              </a:ext>
            </a:extLst>
          </p:cNvPr>
          <p:cNvSpPr txBox="1"/>
          <p:nvPr/>
        </p:nvSpPr>
        <p:spPr>
          <a:xfrm>
            <a:off x="6334322" y="4238947"/>
            <a:ext cx="543496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Insufficient messaging around </a:t>
            </a:r>
            <a:r>
              <a:rPr lang="en-US" sz="1600" b="1" dirty="0"/>
              <a:t>why someone should join </a:t>
            </a:r>
            <a:r>
              <a:rPr lang="en-US" sz="1600" dirty="0"/>
              <a:t>— mission, impact, and purpose under-communicated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Few examples of impact stories, metrics, or testimonials to convey real member value</a:t>
            </a:r>
          </a:p>
        </p:txBody>
      </p:sp>
    </p:spTree>
    <p:extLst>
      <p:ext uri="{BB962C8B-B14F-4D97-AF65-F5344CB8AC3E}">
        <p14:creationId xmlns:p14="http://schemas.microsoft.com/office/powerpoint/2010/main" val="3565764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7C764-E4ED-5172-3FF7-5D7629684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7E1B0-2C10-EB42-8576-78E87F66470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755E6C9-A361-4B55-3983-578E5997095D}"/>
              </a:ext>
            </a:extLst>
          </p:cNvPr>
          <p:cNvSpPr>
            <a:spLocks noGrp="1"/>
          </p:cNvSpPr>
          <p:nvPr/>
        </p:nvSpPr>
        <p:spPr>
          <a:xfrm>
            <a:off x="1097058" y="257940"/>
            <a:ext cx="10233978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dirty="0"/>
              <a:t>How is the Membership Committee contributing?</a:t>
            </a:r>
          </a:p>
        </p:txBody>
      </p:sp>
      <p:grpSp>
        <p:nvGrpSpPr>
          <p:cNvPr id="8" name="object 4">
            <a:extLst>
              <a:ext uri="{FF2B5EF4-FFF2-40B4-BE49-F238E27FC236}">
                <a16:creationId xmlns:a16="http://schemas.microsoft.com/office/drawing/2014/main" id="{72823080-C32C-1CF6-0A17-BC01C12F689A}"/>
              </a:ext>
            </a:extLst>
          </p:cNvPr>
          <p:cNvGrpSpPr/>
          <p:nvPr/>
        </p:nvGrpSpPr>
        <p:grpSpPr>
          <a:xfrm>
            <a:off x="240030" y="59248"/>
            <a:ext cx="11522140" cy="1136903"/>
            <a:chOff x="137160" y="59435"/>
            <a:chExt cx="11522140" cy="1136903"/>
          </a:xfrm>
        </p:grpSpPr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9D6CD81B-BDBC-2C1B-ED2B-870B8D32CDAC}"/>
                </a:ext>
              </a:extLst>
            </p:cNvPr>
            <p:cNvSpPr/>
            <p:nvPr/>
          </p:nvSpPr>
          <p:spPr>
            <a:xfrm>
              <a:off x="563055" y="866837"/>
              <a:ext cx="11096245" cy="199642"/>
            </a:xfrm>
            <a:custGeom>
              <a:avLst/>
              <a:gdLst/>
              <a:ahLst/>
              <a:cxnLst/>
              <a:rect l="l" t="t" r="r" b="b"/>
              <a:pathLst>
                <a:path w="9509760">
                  <a:moveTo>
                    <a:pt x="0" y="0"/>
                  </a:moveTo>
                  <a:lnTo>
                    <a:pt x="9509760" y="0"/>
                  </a:lnTo>
                </a:path>
              </a:pathLst>
            </a:custGeom>
            <a:ln w="12700">
              <a:solidFill>
                <a:srgbClr val="0431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 dirty="0"/>
            </a:p>
          </p:txBody>
        </p:sp>
        <p:pic>
          <p:nvPicPr>
            <p:cNvPr id="10" name="object 6">
              <a:extLst>
                <a:ext uri="{FF2B5EF4-FFF2-40B4-BE49-F238E27FC236}">
                  <a16:creationId xmlns:a16="http://schemas.microsoft.com/office/drawing/2014/main" id="{4D93B723-13E3-0971-1251-82BB75D85DF3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7160" y="59435"/>
              <a:ext cx="809243" cy="1136903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4201A80-998C-7B5D-2CE4-BA273E1AF0A4}"/>
              </a:ext>
            </a:extLst>
          </p:cNvPr>
          <p:cNvSpPr txBox="1"/>
          <p:nvPr/>
        </p:nvSpPr>
        <p:spPr>
          <a:xfrm>
            <a:off x="595394" y="1378639"/>
            <a:ext cx="4294124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Poly Volunteer Interest Form*</a:t>
            </a:r>
            <a:br>
              <a:rPr lang="en-US" sz="2000" dirty="0"/>
            </a:br>
            <a:r>
              <a:rPr lang="en-US" sz="2000" dirty="0"/>
              <a:t>(started in Jul 2024)</a:t>
            </a:r>
            <a:br>
              <a:rPr lang="en-US" sz="2000" dirty="0"/>
            </a:br>
            <a:r>
              <a:rPr lang="en-US" b="1" i="1" dirty="0"/>
              <a:t>Colleen Scott, </a:t>
            </a:r>
            <a:r>
              <a:rPr lang="en-US" i="1" dirty="0"/>
              <a:t>Volunteer Coordinator</a:t>
            </a:r>
          </a:p>
          <a:p>
            <a:pPr algn="ctr"/>
            <a:r>
              <a:rPr lang="en-US" i="1" dirty="0"/>
              <a:t>collaboration with</a:t>
            </a:r>
          </a:p>
          <a:p>
            <a:pPr algn="ctr"/>
            <a:r>
              <a:rPr lang="en-US" b="1" i="1" dirty="0"/>
              <a:t>Jeff Ting, Tayler Hebner, </a:t>
            </a:r>
            <a:r>
              <a:rPr lang="en-US" i="1" dirty="0"/>
              <a:t>Publicity Team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576111-2E7B-ADA0-5202-87AF75E4958A}"/>
              </a:ext>
            </a:extLst>
          </p:cNvPr>
          <p:cNvSpPr txBox="1"/>
          <p:nvPr/>
        </p:nvSpPr>
        <p:spPr>
          <a:xfrm>
            <a:off x="665925" y="3280632"/>
            <a:ext cx="43815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Total of </a:t>
            </a:r>
            <a:r>
              <a:rPr lang="en-US" dirty="0">
                <a:solidFill>
                  <a:srgbClr val="00B050"/>
                </a:solidFill>
              </a:rPr>
              <a:t>68 new volunteers </a:t>
            </a:r>
            <a:r>
              <a:rPr lang="en-US" dirty="0"/>
              <a:t>in 1 year</a:t>
            </a:r>
          </a:p>
          <a:p>
            <a:r>
              <a:rPr lang="en-US" dirty="0"/>
              <a:t>Majority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Grad Students and Industry Professionals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Want serve as a poster judge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Volunteer coordination streamlined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9 Sci-Mix Judges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6 POLY Desk volunteers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19AA8AF-8194-7A01-5644-08430B9B2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599" y="1252144"/>
            <a:ext cx="3322702" cy="24743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5540C4A-FF3C-B351-477D-33123339C8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963" y="3726496"/>
            <a:ext cx="5163271" cy="268642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991E638-6AC6-0F28-991F-AF55DEC13C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6297" y="1252144"/>
            <a:ext cx="3284302" cy="2474352"/>
          </a:xfrm>
          <a:prstGeom prst="rect">
            <a:avLst/>
          </a:prstGeom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81A294-E963-EE3A-CB31-982F099BD1E2}"/>
              </a:ext>
            </a:extLst>
          </p:cNvPr>
          <p:cNvSpPr/>
          <p:nvPr/>
        </p:nvSpPr>
        <p:spPr>
          <a:xfrm>
            <a:off x="561975" y="1267830"/>
            <a:ext cx="4381501" cy="4723520"/>
          </a:xfrm>
          <a:prstGeom prst="roundRect">
            <a:avLst>
              <a:gd name="adj" fmla="val 303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8FB97D-24E1-1415-A7AC-7A6B5AF06382}"/>
              </a:ext>
            </a:extLst>
          </p:cNvPr>
          <p:cNvSpPr txBox="1"/>
          <p:nvPr/>
        </p:nvSpPr>
        <p:spPr>
          <a:xfrm>
            <a:off x="613421" y="6167510"/>
            <a:ext cx="4278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*Membership not mandatory to volunteer</a:t>
            </a:r>
          </a:p>
        </p:txBody>
      </p:sp>
    </p:spTree>
    <p:extLst>
      <p:ext uri="{BB962C8B-B14F-4D97-AF65-F5344CB8AC3E}">
        <p14:creationId xmlns:p14="http://schemas.microsoft.com/office/powerpoint/2010/main" val="2053910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DF221-E18C-5A2F-2C97-E62102ED35A1}"/>
              </a:ext>
            </a:extLst>
          </p:cNvPr>
          <p:cNvSpPr>
            <a:spLocks noGrp="1"/>
          </p:cNvSpPr>
          <p:nvPr/>
        </p:nvSpPr>
        <p:spPr>
          <a:xfrm>
            <a:off x="1097058" y="257940"/>
            <a:ext cx="10233978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dirty="0"/>
              <a:t>Let’s collaborate!</a:t>
            </a:r>
          </a:p>
        </p:txBody>
      </p:sp>
      <p:grpSp>
        <p:nvGrpSpPr>
          <p:cNvPr id="5" name="object 4">
            <a:extLst>
              <a:ext uri="{FF2B5EF4-FFF2-40B4-BE49-F238E27FC236}">
                <a16:creationId xmlns:a16="http://schemas.microsoft.com/office/drawing/2014/main" id="{AAECFAAD-6571-DCE1-FC6A-4030531BDFE2}"/>
              </a:ext>
            </a:extLst>
          </p:cNvPr>
          <p:cNvGrpSpPr/>
          <p:nvPr/>
        </p:nvGrpSpPr>
        <p:grpSpPr>
          <a:xfrm>
            <a:off x="240030" y="59248"/>
            <a:ext cx="11522140" cy="1136903"/>
            <a:chOff x="137160" y="59435"/>
            <a:chExt cx="11522140" cy="1136903"/>
          </a:xfrm>
        </p:grpSpPr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8F70B35B-EC53-E918-0DC9-64FEA0F4E9C7}"/>
                </a:ext>
              </a:extLst>
            </p:cNvPr>
            <p:cNvSpPr/>
            <p:nvPr/>
          </p:nvSpPr>
          <p:spPr>
            <a:xfrm>
              <a:off x="563055" y="866837"/>
              <a:ext cx="11096245" cy="199642"/>
            </a:xfrm>
            <a:custGeom>
              <a:avLst/>
              <a:gdLst/>
              <a:ahLst/>
              <a:cxnLst/>
              <a:rect l="l" t="t" r="r" b="b"/>
              <a:pathLst>
                <a:path w="9509760">
                  <a:moveTo>
                    <a:pt x="0" y="0"/>
                  </a:moveTo>
                  <a:lnTo>
                    <a:pt x="9509760" y="0"/>
                  </a:lnTo>
                </a:path>
              </a:pathLst>
            </a:custGeom>
            <a:ln w="12700">
              <a:solidFill>
                <a:srgbClr val="0431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 dirty="0"/>
            </a:p>
          </p:txBody>
        </p:sp>
        <p:pic>
          <p:nvPicPr>
            <p:cNvPr id="7" name="object 6">
              <a:extLst>
                <a:ext uri="{FF2B5EF4-FFF2-40B4-BE49-F238E27FC236}">
                  <a16:creationId xmlns:a16="http://schemas.microsoft.com/office/drawing/2014/main" id="{2864DF5F-0BC9-C8AA-97F1-2E0AD1F5E59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160" y="59435"/>
              <a:ext cx="809243" cy="1136903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FE01E12-3FAF-9AEA-D5F9-E3BD924370D0}"/>
              </a:ext>
            </a:extLst>
          </p:cNvPr>
          <p:cNvSpPr txBox="1"/>
          <p:nvPr/>
        </p:nvSpPr>
        <p:spPr>
          <a:xfrm>
            <a:off x="939355" y="1085965"/>
            <a:ext cx="1101261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/>
              <a:t>Membership committee to collaborate with all other POLY committees 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Voice of Membership 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Resource to committees</a:t>
            </a:r>
          </a:p>
          <a:p>
            <a:pPr marL="742950" lvl="2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Onboarding through meaningful member-committee-resource connection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004BB5B-590B-6D1F-60CC-0FA3C715AF64}"/>
              </a:ext>
            </a:extLst>
          </p:cNvPr>
          <p:cNvGrpSpPr/>
          <p:nvPr/>
        </p:nvGrpSpPr>
        <p:grpSpPr>
          <a:xfrm>
            <a:off x="2783132" y="3638311"/>
            <a:ext cx="5747753" cy="2713972"/>
            <a:chOff x="1852402" y="3146032"/>
            <a:chExt cx="7685598" cy="362898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9AD27CF-0C60-B8F2-17BE-58EA4A7DCA31}"/>
                </a:ext>
              </a:extLst>
            </p:cNvPr>
            <p:cNvSpPr txBox="1"/>
            <p:nvPr/>
          </p:nvSpPr>
          <p:spPr>
            <a:xfrm>
              <a:off x="3037292" y="5106639"/>
              <a:ext cx="537326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IAB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FBF94AC-1D6A-BFF2-3BF0-3AAC0B416158}"/>
                </a:ext>
              </a:extLst>
            </p:cNvPr>
            <p:cNvSpPr txBox="1"/>
            <p:nvPr/>
          </p:nvSpPr>
          <p:spPr>
            <a:xfrm>
              <a:off x="1852402" y="3918574"/>
              <a:ext cx="2715926" cy="4938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B050"/>
                  </a:solidFill>
                </a:rPr>
                <a:t>Student Chapters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FE3F34A-1A15-5DE0-2349-F105A9403E8F}"/>
                </a:ext>
              </a:extLst>
            </p:cNvPr>
            <p:cNvSpPr txBox="1"/>
            <p:nvPr/>
          </p:nvSpPr>
          <p:spPr>
            <a:xfrm>
              <a:off x="7952758" y="3899134"/>
              <a:ext cx="1585242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Programming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760F0E9-D175-C115-3CA4-44CA00AEEB31}"/>
                </a:ext>
              </a:extLst>
            </p:cNvPr>
            <p:cNvSpPr txBox="1"/>
            <p:nvPr/>
          </p:nvSpPr>
          <p:spPr>
            <a:xfrm>
              <a:off x="2040080" y="6345076"/>
              <a:ext cx="2586669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International Relations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EE60668-61E7-F8AE-2CF2-A11AB468B22D}"/>
                </a:ext>
              </a:extLst>
            </p:cNvPr>
            <p:cNvSpPr/>
            <p:nvPr/>
          </p:nvSpPr>
          <p:spPr>
            <a:xfrm>
              <a:off x="4883245" y="4607141"/>
              <a:ext cx="1798544" cy="179854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C23AD8D-775C-BBB0-E554-05231BCC2E1B}"/>
                </a:ext>
              </a:extLst>
            </p:cNvPr>
            <p:cNvSpPr/>
            <p:nvPr/>
          </p:nvSpPr>
          <p:spPr>
            <a:xfrm>
              <a:off x="5539852" y="3146032"/>
              <a:ext cx="1798544" cy="179854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631FB91-3452-6F35-FF1B-43B2B32D88AD}"/>
                </a:ext>
              </a:extLst>
            </p:cNvPr>
            <p:cNvSpPr/>
            <p:nvPr/>
          </p:nvSpPr>
          <p:spPr>
            <a:xfrm>
              <a:off x="4925490" y="3146032"/>
              <a:ext cx="1798544" cy="179854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9066F99-D773-11DA-7D77-B2FF0C59FDD3}"/>
                </a:ext>
              </a:extLst>
            </p:cNvPr>
            <p:cNvSpPr/>
            <p:nvPr/>
          </p:nvSpPr>
          <p:spPr>
            <a:xfrm>
              <a:off x="5497606" y="4607140"/>
              <a:ext cx="1798544" cy="179854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836945B-C29B-A000-0EEC-B357D42C87D9}"/>
                </a:ext>
              </a:extLst>
            </p:cNvPr>
            <p:cNvSpPr txBox="1"/>
            <p:nvPr/>
          </p:nvSpPr>
          <p:spPr>
            <a:xfrm>
              <a:off x="7981934" y="5273191"/>
              <a:ext cx="1369927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Workshops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F80C7FB-F06B-E439-6214-5B5138B6D439}"/>
                </a:ext>
              </a:extLst>
            </p:cNvPr>
            <p:cNvSpPr txBox="1"/>
            <p:nvPr/>
          </p:nvSpPr>
          <p:spPr>
            <a:xfrm>
              <a:off x="7033834" y="6405684"/>
              <a:ext cx="2108269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Regional Meetings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2FFE4B0-DC9D-3C7E-4911-0C3E36AFF996}"/>
                </a:ext>
              </a:extLst>
            </p:cNvPr>
            <p:cNvSpPr/>
            <p:nvPr/>
          </p:nvSpPr>
          <p:spPr>
            <a:xfrm>
              <a:off x="5934786" y="3817544"/>
              <a:ext cx="1798544" cy="179854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C8E6A8A-77D6-CD64-300D-2B06C87834EF}"/>
                </a:ext>
              </a:extLst>
            </p:cNvPr>
            <p:cNvSpPr/>
            <p:nvPr/>
          </p:nvSpPr>
          <p:spPr>
            <a:xfrm>
              <a:off x="4449464" y="3882406"/>
              <a:ext cx="1798544" cy="179854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1BB1D94-D057-E660-710D-CC0CC1D8E43A}"/>
                </a:ext>
              </a:extLst>
            </p:cNvPr>
            <p:cNvSpPr txBox="1"/>
            <p:nvPr/>
          </p:nvSpPr>
          <p:spPr>
            <a:xfrm>
              <a:off x="4984614" y="4534752"/>
              <a:ext cx="2180321" cy="49385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202F2"/>
                  </a:solidFill>
                </a:rPr>
                <a:t>MEMBERSHIP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0F4BC54-E106-124E-1E99-971D0C77A5EE}"/>
              </a:ext>
            </a:extLst>
          </p:cNvPr>
          <p:cNvSpPr txBox="1"/>
          <p:nvPr/>
        </p:nvSpPr>
        <p:spPr>
          <a:xfrm>
            <a:off x="3397345" y="3505215"/>
            <a:ext cx="987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MACRO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A458CF-B50E-6A9A-4FDD-172450A73307}"/>
              </a:ext>
            </a:extLst>
          </p:cNvPr>
          <p:cNvSpPr txBox="1"/>
          <p:nvPr/>
        </p:nvSpPr>
        <p:spPr>
          <a:xfrm>
            <a:off x="6732895" y="3453645"/>
            <a:ext cx="1683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Poster Awards</a:t>
            </a:r>
          </a:p>
        </p:txBody>
      </p:sp>
    </p:spTree>
    <p:extLst>
      <p:ext uri="{BB962C8B-B14F-4D97-AF65-F5344CB8AC3E}">
        <p14:creationId xmlns:p14="http://schemas.microsoft.com/office/powerpoint/2010/main" val="3492408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FE912-E535-2CC7-80B8-8966EA0AE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15508-7CEA-62FD-117E-51A982E2754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F404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© </a:t>
            </a:r>
            <a:fld id="{4D820F0B-6255-7F4F-8561-0744325F7446}" type="datetimeyyyy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F404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</a:t>
            </a:fld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F404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American Chemical Society.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11608-6423-8E51-07AA-D59A2230F8A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97E1B0-2C10-EB42-8576-78E87F66470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F404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3F404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226D3EB-5920-20C6-067E-053F6865DA23}"/>
              </a:ext>
            </a:extLst>
          </p:cNvPr>
          <p:cNvSpPr>
            <a:spLocks noGrp="1"/>
          </p:cNvSpPr>
          <p:nvPr/>
        </p:nvSpPr>
        <p:spPr>
          <a:xfrm>
            <a:off x="1097058" y="257940"/>
            <a:ext cx="10233978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dirty="0"/>
              <a:t>ACS Membership Drive Initiative</a:t>
            </a:r>
          </a:p>
        </p:txBody>
      </p:sp>
      <p:grpSp>
        <p:nvGrpSpPr>
          <p:cNvPr id="17" name="object 4">
            <a:extLst>
              <a:ext uri="{FF2B5EF4-FFF2-40B4-BE49-F238E27FC236}">
                <a16:creationId xmlns:a16="http://schemas.microsoft.com/office/drawing/2014/main" id="{B5C7F5A3-1BF8-6ADA-AB7D-542236C03C09}"/>
              </a:ext>
            </a:extLst>
          </p:cNvPr>
          <p:cNvGrpSpPr/>
          <p:nvPr/>
        </p:nvGrpSpPr>
        <p:grpSpPr>
          <a:xfrm>
            <a:off x="240030" y="59248"/>
            <a:ext cx="11522140" cy="1136903"/>
            <a:chOff x="137160" y="59435"/>
            <a:chExt cx="11522140" cy="1136903"/>
          </a:xfrm>
        </p:grpSpPr>
        <p:sp>
          <p:nvSpPr>
            <p:cNvPr id="18" name="object 5">
              <a:extLst>
                <a:ext uri="{FF2B5EF4-FFF2-40B4-BE49-F238E27FC236}">
                  <a16:creationId xmlns:a16="http://schemas.microsoft.com/office/drawing/2014/main" id="{2203B279-6256-6FEF-E5CE-18DE3D1C1B1A}"/>
                </a:ext>
              </a:extLst>
            </p:cNvPr>
            <p:cNvSpPr/>
            <p:nvPr/>
          </p:nvSpPr>
          <p:spPr>
            <a:xfrm>
              <a:off x="563055" y="866837"/>
              <a:ext cx="11096245" cy="199642"/>
            </a:xfrm>
            <a:custGeom>
              <a:avLst/>
              <a:gdLst/>
              <a:ahLst/>
              <a:cxnLst/>
              <a:rect l="l" t="t" r="r" b="b"/>
              <a:pathLst>
                <a:path w="9509760">
                  <a:moveTo>
                    <a:pt x="0" y="0"/>
                  </a:moveTo>
                  <a:lnTo>
                    <a:pt x="9509760" y="0"/>
                  </a:lnTo>
                </a:path>
              </a:pathLst>
            </a:custGeom>
            <a:ln w="12700">
              <a:solidFill>
                <a:srgbClr val="0431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 dirty="0"/>
            </a:p>
          </p:txBody>
        </p:sp>
        <p:pic>
          <p:nvPicPr>
            <p:cNvPr id="25" name="object 6">
              <a:extLst>
                <a:ext uri="{FF2B5EF4-FFF2-40B4-BE49-F238E27FC236}">
                  <a16:creationId xmlns:a16="http://schemas.microsoft.com/office/drawing/2014/main" id="{B5098C2A-B5EB-2C63-EE31-468764D9477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160" y="59435"/>
              <a:ext cx="809243" cy="1136903"/>
            </a:xfrm>
            <a:prstGeom prst="rect">
              <a:avLst/>
            </a:prstGeom>
          </p:spPr>
        </p:pic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4C07E806-4B48-1D14-52AE-30CFB0584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787" y="1198348"/>
            <a:ext cx="4933950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884FBBC-0007-4D60-5A44-6AF8FE3C62D8}"/>
              </a:ext>
            </a:extLst>
          </p:cNvPr>
          <p:cNvSpPr txBox="1"/>
          <p:nvPr/>
        </p:nvSpPr>
        <p:spPr>
          <a:xfrm>
            <a:off x="3145418" y="4125685"/>
            <a:ext cx="613725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Valid until September 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30% discount on new and society affiliate memberships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Up to 3 free division membership for new members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430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1686E3-6BA2-813E-DE3E-217D27BB5F00}"/>
              </a:ext>
            </a:extLst>
          </p:cNvPr>
          <p:cNvSpPr txBox="1"/>
          <p:nvPr/>
        </p:nvSpPr>
        <p:spPr>
          <a:xfrm>
            <a:off x="1341912" y="0"/>
            <a:ext cx="10850088" cy="369332"/>
          </a:xfrm>
          <a:prstGeom prst="rect">
            <a:avLst/>
          </a:prstGeom>
          <a:solidFill>
            <a:srgbClr val="D6A3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A black and red rectangular sign with text&#10;&#10;Description automatically generated">
            <a:extLst>
              <a:ext uri="{FF2B5EF4-FFF2-40B4-BE49-F238E27FC236}">
                <a16:creationId xmlns:a16="http://schemas.microsoft.com/office/drawing/2014/main" id="{E528B41E-2D78-A056-7EBD-BCA350DCAA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6" y="-1495"/>
            <a:ext cx="1247924" cy="13956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297930-0B1A-68F3-95F8-BBC124E9D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C1EDC-368C-4837-A56F-4AB6CB601E75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099B54-2426-D0BA-3AA5-FB4DE09DC8A9}"/>
              </a:ext>
            </a:extLst>
          </p:cNvPr>
          <p:cNvSpPr txBox="1"/>
          <p:nvPr/>
        </p:nvSpPr>
        <p:spPr>
          <a:xfrm>
            <a:off x="685800" y="1402343"/>
            <a:ext cx="113537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 new student chapter starting in May 2025: University of Illinois, Urbana-Champaign (18 total)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UC Irvine expressed interest in starting a chapter (August 2025)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24-25AY student reports: 10 on time; 2 late; 6 missing (following up with faculty advisors)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New volunteer from Pakistan to help with connecting chapters online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Collaborating with POLY member-at-large, Piril Ertem, to enhance overall student involvement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88BE0B8D-9768-074D-B094-63008B007425}"/>
              </a:ext>
            </a:extLst>
          </p:cNvPr>
          <p:cNvSpPr txBox="1">
            <a:spLocks/>
          </p:cNvSpPr>
          <p:nvPr/>
        </p:nvSpPr>
        <p:spPr>
          <a:xfrm>
            <a:off x="2214092" y="381000"/>
            <a:ext cx="9510814" cy="762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C93244"/>
                </a:solidFill>
                <a:latin typeface="Bierstadt Display" panose="020B0004020202020204" pitchFamily="34" charset="0"/>
              </a:rPr>
              <a:t>STUDENT CHAPTER HAPPENINGS – Fall 2025</a:t>
            </a:r>
            <a:br>
              <a:rPr lang="en-US" sz="2000" b="1" dirty="0">
                <a:latin typeface="Bierstadt Display" panose="020B0004020202020204" pitchFamily="34" charset="0"/>
              </a:rPr>
            </a:br>
            <a:r>
              <a:rPr lang="en-US" sz="1800" b="1" dirty="0">
                <a:latin typeface="Bierstadt Display" panose="020B0004020202020204" pitchFamily="34" charset="0"/>
              </a:rPr>
              <a:t>Kaitlyn Crawford, UCF</a:t>
            </a:r>
            <a:r>
              <a:rPr lang="en-US" sz="1800" dirty="0">
                <a:latin typeface="Bierstadt Display" panose="020B0004020202020204" pitchFamily="34" charset="0"/>
              </a:rPr>
              <a:t>; Sofia Goodrich, BD; POLY: Piril Ertem 3M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B08A0F-6D8D-71E5-2457-A8114A03BDC4}"/>
              </a:ext>
            </a:extLst>
          </p:cNvPr>
          <p:cNvSpPr txBox="1"/>
          <p:nvPr/>
        </p:nvSpPr>
        <p:spPr>
          <a:xfrm>
            <a:off x="1881504" y="5663817"/>
            <a:ext cx="21673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Mary Jutze</a:t>
            </a:r>
          </a:p>
          <a:p>
            <a:r>
              <a:rPr lang="en-US" dirty="0"/>
              <a:t>UMASS Amherst</a:t>
            </a:r>
          </a:p>
          <a:p>
            <a:r>
              <a:rPr lang="en-US" dirty="0"/>
              <a:t>PI: Reika Katsumata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D7DE00-6A8F-88CE-284B-64ABAAE1F353}"/>
              </a:ext>
            </a:extLst>
          </p:cNvPr>
          <p:cNvSpPr txBox="1"/>
          <p:nvPr/>
        </p:nvSpPr>
        <p:spPr>
          <a:xfrm>
            <a:off x="4212698" y="5663817"/>
            <a:ext cx="14728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Dhanush Patil</a:t>
            </a:r>
          </a:p>
          <a:p>
            <a:r>
              <a:rPr lang="en-US" dirty="0"/>
              <a:t>UC Berkeley</a:t>
            </a:r>
          </a:p>
          <a:p>
            <a:r>
              <a:rPr lang="en-US" dirty="0"/>
              <a:t>PI: Grace Gu</a:t>
            </a:r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757EC4AD-3A20-4ADB-4A75-A5D73CE4A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317" y="3860248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7BD72B-705D-7B2A-0848-662965808A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4717" y="3886236"/>
            <a:ext cx="1828800" cy="1828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C7022F1-2AF8-8946-1C50-5C54C2E880FE}"/>
              </a:ext>
            </a:extLst>
          </p:cNvPr>
          <p:cNvSpPr txBox="1"/>
          <p:nvPr/>
        </p:nvSpPr>
        <p:spPr>
          <a:xfrm>
            <a:off x="2402125" y="3429000"/>
            <a:ext cx="31213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Fall 2025 travel awardees</a:t>
            </a:r>
            <a:endParaRPr lang="en-US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156D86-0AF4-16A7-678E-471E94B48270}"/>
              </a:ext>
            </a:extLst>
          </p:cNvPr>
          <p:cNvSpPr txBox="1"/>
          <p:nvPr/>
        </p:nvSpPr>
        <p:spPr>
          <a:xfrm>
            <a:off x="6400800" y="3429000"/>
            <a:ext cx="456811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Basic Stats (based on 12 reports)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Members: 486 grad, 55 ug, 2 postdocs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Seminars: 30+ (some weekly)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Networking: 30+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Outreach: ~24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Full symposium: 1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Events like: lunch-&amp;-learn, art show, professional development, K-12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11641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ACS Official Template">
  <a:themeElements>
    <a:clrScheme name="ACS Corporate Colors">
      <a:dk1>
        <a:srgbClr val="000000"/>
      </a:dk1>
      <a:lt1>
        <a:srgbClr val="FEFFFE"/>
      </a:lt1>
      <a:dk2>
        <a:srgbClr val="051C2C"/>
      </a:dk2>
      <a:lt2>
        <a:srgbClr val="D8D8D8"/>
      </a:lt2>
      <a:accent1>
        <a:srgbClr val="0039A6"/>
      </a:accent1>
      <a:accent2>
        <a:srgbClr val="00A3E0"/>
      </a:accent2>
      <a:accent3>
        <a:srgbClr val="FDC82E"/>
      </a:accent3>
      <a:accent4>
        <a:srgbClr val="A8AD00"/>
      </a:accent4>
      <a:accent5>
        <a:srgbClr val="00BFB3"/>
      </a:accent5>
      <a:accent6>
        <a:srgbClr val="E57200"/>
      </a:accent6>
      <a:hlink>
        <a:srgbClr val="2D68F2"/>
      </a:hlink>
      <a:folHlink>
        <a:srgbClr val="8150D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CS_Template_Feb2025_v1.2" id="{E7A511B2-B3D1-3C40-8AA2-76CDE41634F3}" vid="{5ADC320D-9106-D44F-B4F3-D47A74BA78AB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acac3c4-e2a5-4257-af76-205c8a821ddb}" enabled="0" method="" siteId="{facac3c4-e2a5-4257-af76-205c8a821dd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3132</TotalTime>
  <Words>673</Words>
  <Application>Microsoft Office PowerPoint</Application>
  <PresentationFormat>Widescreen</PresentationFormat>
  <Paragraphs>115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MS PGothic</vt:lpstr>
      <vt:lpstr>Aptos</vt:lpstr>
      <vt:lpstr>Aptos Display</vt:lpstr>
      <vt:lpstr>Arial</vt:lpstr>
      <vt:lpstr>Bierstadt Display</vt:lpstr>
      <vt:lpstr>Calibri</vt:lpstr>
      <vt:lpstr>Courier New</vt:lpstr>
      <vt:lpstr>System Font Regular</vt:lpstr>
      <vt:lpstr>Office Theme</vt:lpstr>
      <vt:lpstr>1_ACS Official Template</vt:lpstr>
      <vt:lpstr>1_Office Theme</vt:lpstr>
      <vt:lpstr>POLY Membership Status – June 2025</vt:lpstr>
      <vt:lpstr>POLY Membership since new ACS membership model</vt:lpstr>
      <vt:lpstr>PowerPoint Presentation</vt:lpstr>
      <vt:lpstr>What Works?                              What Doesn’t?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Piril Ertem</dc:creator>
  <cp:lastModifiedBy>Piril Ertem</cp:lastModifiedBy>
  <cp:revision>1</cp:revision>
  <dcterms:created xsi:type="dcterms:W3CDTF">2025-08-13T19:23:29Z</dcterms:created>
  <dcterms:modified xsi:type="dcterms:W3CDTF">2025-08-16T20:20:26Z</dcterms:modified>
</cp:coreProperties>
</file>