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4"/>
  </p:notesMasterIdLst>
  <p:sldIdLst>
    <p:sldId id="7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>
        <p:scale>
          <a:sx n="100" d="100"/>
          <a:sy n="100" d="100"/>
        </p:scale>
        <p:origin x="3552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784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3458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22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16911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1724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1124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1777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640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565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25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28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4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2A46C3E-6779-D9A8-0D9C-A6253B2AB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378784" y="950700"/>
            <a:ext cx="5848510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General Info.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Drafting process begins a week post ACS mtgs.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Posted before July &amp; November 1 per POLY bylaws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Posted online (interactive newsletter) at https://www.polyacs.net/newsletter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ts val="15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Article suggestions/improvements?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b="1" u="sng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Estimated 2024 Expense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Expense: $1,500</a:t>
            </a:r>
            <a:endParaRPr kumimoji="0" lang="en-US" altLang="en-US" sz="1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Estimated 2024 Advertising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Arial" panose="020B0604020202020204" pitchFamily="34" charset="0"/>
              <a:buChar char="•"/>
              <a:tabLst>
                <a:tab pos="285750" algn="l"/>
                <a:tab pos="1260475" algn="l"/>
              </a:tabLst>
              <a:defRPr/>
            </a:pPr>
            <a:r>
              <a:rPr kumimoji="0" lang="en-US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Tosoh Bioscience        		$3,000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421849" y="950700"/>
            <a:ext cx="5260963" cy="44050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Cancelled Advertisers</a:t>
            </a:r>
          </a:p>
          <a:p>
            <a:pPr marL="290513"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tabLst>
                <a:tab pos="4916488" algn="r"/>
              </a:tabLst>
              <a:defRPr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2022  American Polymer Stand. Corp. 	$480</a:t>
            </a:r>
          </a:p>
          <a:p>
            <a:pPr marL="290513"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tabLst>
                <a:tab pos="4916488" algn="r"/>
              </a:tabLst>
              <a:defRPr/>
            </a:pPr>
            <a:r>
              <a:rPr lang="en-US">
                <a:solidFill>
                  <a:schemeClr val="tx1"/>
                </a:solidFill>
                <a:latin typeface="Arial" panose="020B0604020202020204" pitchFamily="34" charset="0"/>
              </a:rPr>
              <a:t>2022  Polyhedron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Laboratories, Inc. 	$480 </a:t>
            </a:r>
          </a:p>
          <a:p>
            <a:pPr marL="285750" lvl="0" indent="-28575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Font typeface="Arial" panose="020B0604020202020204" pitchFamily="34" charset="0"/>
              <a:buChar char="•"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 HMJ	$1,000 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 Specific Polymers 	$800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 Malvern Instruments	$4,200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 Specific Polymers    	$800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 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Polymaterials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$480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 Scientific Polymer Prod., Inc	$480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 Polymer Char	$1,920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  Wyatt Technology Corp. 	$3,600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DTCS 	 $1,600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Sigma-Aldrich 	$3,700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916488" algn="r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Taylor &amp; Francis 	 $960</a:t>
            </a:r>
          </a:p>
          <a:p>
            <a:pPr marL="27432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321300" algn="r"/>
              </a:tabLst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104" y="149292"/>
            <a:ext cx="10515600" cy="7299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Newsletter/E-News Advertisers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58891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8B52F29-06E3-43BD-A222-202B895267ED}"/>
              </a:ext>
            </a:extLst>
          </p:cNvPr>
          <p:cNvSpPr/>
          <p:nvPr/>
        </p:nvSpPr>
        <p:spPr>
          <a:xfrm>
            <a:off x="923734" y="2917615"/>
            <a:ext cx="3321698" cy="47652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Article Deadlines are Important</a:t>
            </a:r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164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Newsletter/E-News Advertisers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12</cp:revision>
  <dcterms:created xsi:type="dcterms:W3CDTF">2022-01-05T19:55:31Z</dcterms:created>
  <dcterms:modified xsi:type="dcterms:W3CDTF">2024-01-16T16:43:40Z</dcterms:modified>
</cp:coreProperties>
</file>