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66" r:id="rId4"/>
    <p:sldId id="268" r:id="rId5"/>
    <p:sldId id="257" r:id="rId6"/>
    <p:sldId id="740" r:id="rId7"/>
    <p:sldId id="660" r:id="rId8"/>
    <p:sldId id="739" r:id="rId9"/>
    <p:sldId id="738" r:id="rId10"/>
    <p:sldId id="658" r:id="rId11"/>
    <p:sldId id="737" r:id="rId12"/>
    <p:sldId id="66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5164" autoAdjust="0"/>
  </p:normalViewPr>
  <p:slideViewPr>
    <p:cSldViewPr snapToGrid="0">
      <p:cViewPr varScale="1">
        <p:scale>
          <a:sx n="59" d="100"/>
          <a:sy n="59" d="100"/>
        </p:scale>
        <p:origin x="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mra Colak Atan" userId="bd483f91-d1ca-4a2c-ae7e-dee171f12c97" providerId="ADAL" clId="{0A45AF8B-6F84-4032-9C5E-41D807FDE4BA}"/>
    <pc:docChg chg="undo redo custSel addSld delSld modSld sldOrd">
      <pc:chgData name="Semra Colak Atan" userId="bd483f91-d1ca-4a2c-ae7e-dee171f12c97" providerId="ADAL" clId="{0A45AF8B-6F84-4032-9C5E-41D807FDE4BA}" dt="2022-01-14T14:50:58.257" v="6044" actId="1036"/>
      <pc:docMkLst>
        <pc:docMk/>
      </pc:docMkLst>
      <pc:sldChg chg="addSp delSp modSp mod delDesignElem">
        <pc:chgData name="Semra Colak Atan" userId="bd483f91-d1ca-4a2c-ae7e-dee171f12c97" providerId="ADAL" clId="{0A45AF8B-6F84-4032-9C5E-41D807FDE4BA}" dt="2022-01-13T04:26:46.017" v="682" actId="1076"/>
        <pc:sldMkLst>
          <pc:docMk/>
          <pc:sldMk cId="1731585108" sldId="256"/>
        </pc:sldMkLst>
        <pc:spChg chg="mod">
          <ac:chgData name="Semra Colak Atan" userId="bd483f91-d1ca-4a2c-ae7e-dee171f12c97" providerId="ADAL" clId="{0A45AF8B-6F84-4032-9C5E-41D807FDE4BA}" dt="2022-01-13T04:26:46.017" v="682" actId="1076"/>
          <ac:spMkLst>
            <pc:docMk/>
            <pc:sldMk cId="1731585108" sldId="256"/>
            <ac:spMk id="2" creationId="{33C35EE7-2C6E-47D4-B421-4541980BA516}"/>
          </ac:spMkLst>
        </pc:spChg>
        <pc:spChg chg="del">
          <ac:chgData name="Semra Colak Atan" userId="bd483f91-d1ca-4a2c-ae7e-dee171f12c97" providerId="ADAL" clId="{0A45AF8B-6F84-4032-9C5E-41D807FDE4BA}" dt="2022-01-13T04:09:56.574" v="490"/>
          <ac:spMkLst>
            <pc:docMk/>
            <pc:sldMk cId="1731585108" sldId="256"/>
            <ac:spMk id="10" creationId="{E49CC64F-7275-4E33-961B-0C5CDC439875}"/>
          </ac:spMkLst>
        </pc:spChg>
        <pc:picChg chg="add del mod">
          <ac:chgData name="Semra Colak Atan" userId="bd483f91-d1ca-4a2c-ae7e-dee171f12c97" providerId="ADAL" clId="{0A45AF8B-6F84-4032-9C5E-41D807FDE4BA}" dt="2022-01-13T04:26:05.049" v="674"/>
          <ac:picMkLst>
            <pc:docMk/>
            <pc:sldMk cId="1731585108" sldId="256"/>
            <ac:picMk id="4" creationId="{3F4DAA09-6031-4115-A64A-0E9DB252A7C7}"/>
          </ac:picMkLst>
        </pc:picChg>
        <pc:picChg chg="mod">
          <ac:chgData name="Semra Colak Atan" userId="bd483f91-d1ca-4a2c-ae7e-dee171f12c97" providerId="ADAL" clId="{0A45AF8B-6F84-4032-9C5E-41D807FDE4BA}" dt="2022-01-13T04:26:08.106" v="675" actId="1076"/>
          <ac:picMkLst>
            <pc:docMk/>
            <pc:sldMk cId="1731585108" sldId="256"/>
            <ac:picMk id="5" creationId="{98DDFEE3-BA75-41E2-B0EB-FD543B5CD440}"/>
          </ac:picMkLst>
        </pc:picChg>
      </pc:sldChg>
      <pc:sldChg chg="addSp delSp modSp mod">
        <pc:chgData name="Semra Colak Atan" userId="bd483f91-d1ca-4a2c-ae7e-dee171f12c97" providerId="ADAL" clId="{0A45AF8B-6F84-4032-9C5E-41D807FDE4BA}" dt="2022-01-13T23:03:20.907" v="5532"/>
        <pc:sldMkLst>
          <pc:docMk/>
          <pc:sldMk cId="3986819785" sldId="257"/>
        </pc:sldMkLst>
        <pc:spChg chg="add del mod">
          <ac:chgData name="Semra Colak Atan" userId="bd483f91-d1ca-4a2c-ae7e-dee171f12c97" providerId="ADAL" clId="{0A45AF8B-6F84-4032-9C5E-41D807FDE4BA}" dt="2022-01-13T04:37:17.923" v="903" actId="478"/>
          <ac:spMkLst>
            <pc:docMk/>
            <pc:sldMk cId="3986819785" sldId="257"/>
            <ac:spMk id="3" creationId="{D704E854-CB55-4C06-BB5A-750B77E5CE9E}"/>
          </ac:spMkLst>
        </pc:spChg>
        <pc:spChg chg="add del mod">
          <ac:chgData name="Semra Colak Atan" userId="bd483f91-d1ca-4a2c-ae7e-dee171f12c97" providerId="ADAL" clId="{0A45AF8B-6F84-4032-9C5E-41D807FDE4BA}" dt="2022-01-13T04:37:16.394" v="902" actId="478"/>
          <ac:spMkLst>
            <pc:docMk/>
            <pc:sldMk cId="3986819785" sldId="257"/>
            <ac:spMk id="6" creationId="{D223BE54-508F-4315-8D9E-22100B339EB1}"/>
          </ac:spMkLst>
        </pc:spChg>
        <pc:spChg chg="add mod">
          <ac:chgData name="Semra Colak Atan" userId="bd483f91-d1ca-4a2c-ae7e-dee171f12c97" providerId="ADAL" clId="{0A45AF8B-6F84-4032-9C5E-41D807FDE4BA}" dt="2022-01-13T04:35:05.758" v="792"/>
          <ac:spMkLst>
            <pc:docMk/>
            <pc:sldMk cId="3986819785" sldId="257"/>
            <ac:spMk id="10" creationId="{A41D5347-26E5-4D91-B2DE-702CF518148C}"/>
          </ac:spMkLst>
        </pc:spChg>
        <pc:spChg chg="add mod">
          <ac:chgData name="Semra Colak Atan" userId="bd483f91-d1ca-4a2c-ae7e-dee171f12c97" providerId="ADAL" clId="{0A45AF8B-6F84-4032-9C5E-41D807FDE4BA}" dt="2022-01-13T04:37:12.741" v="901" actId="20577"/>
          <ac:spMkLst>
            <pc:docMk/>
            <pc:sldMk cId="3986819785" sldId="257"/>
            <ac:spMk id="13" creationId="{18F2F7B8-3ED3-4ADA-A997-62D3D0F2705A}"/>
          </ac:spMkLst>
        </pc:spChg>
        <pc:picChg chg="del">
          <ac:chgData name="Semra Colak Atan" userId="bd483f91-d1ca-4a2c-ae7e-dee171f12c97" providerId="ADAL" clId="{0A45AF8B-6F84-4032-9C5E-41D807FDE4BA}" dt="2022-01-12T17:20:08.775" v="0" actId="478"/>
          <ac:picMkLst>
            <pc:docMk/>
            <pc:sldMk cId="3986819785" sldId="257"/>
            <ac:picMk id="5" creationId="{2FC37C34-AA1F-42C8-ACB0-0835CFC5F71E}"/>
          </ac:picMkLst>
        </pc:picChg>
        <pc:picChg chg="mod modCrop">
          <ac:chgData name="Semra Colak Atan" userId="bd483f91-d1ca-4a2c-ae7e-dee171f12c97" providerId="ADAL" clId="{0A45AF8B-6F84-4032-9C5E-41D807FDE4BA}" dt="2022-01-13T04:37:50.774" v="923" actId="1036"/>
          <ac:picMkLst>
            <pc:docMk/>
            <pc:sldMk cId="3986819785" sldId="257"/>
            <ac:picMk id="7" creationId="{3CC66EB5-0BFE-497C-BBE8-46CBD71B6BD4}"/>
          </ac:picMkLst>
        </pc:picChg>
        <pc:picChg chg="del">
          <ac:chgData name="Semra Colak Atan" userId="bd483f91-d1ca-4a2c-ae7e-dee171f12c97" providerId="ADAL" clId="{0A45AF8B-6F84-4032-9C5E-41D807FDE4BA}" dt="2022-01-12T17:20:09.226" v="1" actId="478"/>
          <ac:picMkLst>
            <pc:docMk/>
            <pc:sldMk cId="3986819785" sldId="257"/>
            <ac:picMk id="8" creationId="{9BFB72A5-5C21-4B73-A4DE-C1DF11E8D396}"/>
          </ac:picMkLst>
        </pc:picChg>
        <pc:picChg chg="add mod">
          <ac:chgData name="Semra Colak Atan" userId="bd483f91-d1ca-4a2c-ae7e-dee171f12c97" providerId="ADAL" clId="{0A45AF8B-6F84-4032-9C5E-41D807FDE4BA}" dt="2022-01-13T04:35:05.758" v="792"/>
          <ac:picMkLst>
            <pc:docMk/>
            <pc:sldMk cId="3986819785" sldId="257"/>
            <ac:picMk id="9" creationId="{694EFC7D-6AE6-4AA6-B535-73AFBE32DABA}"/>
          </ac:picMkLst>
        </pc:picChg>
        <pc:picChg chg="add mod">
          <ac:chgData name="Semra Colak Atan" userId="bd483f91-d1ca-4a2c-ae7e-dee171f12c97" providerId="ADAL" clId="{0A45AF8B-6F84-4032-9C5E-41D807FDE4BA}" dt="2022-01-13T04:35:05.758" v="792"/>
          <ac:picMkLst>
            <pc:docMk/>
            <pc:sldMk cId="3986819785" sldId="257"/>
            <ac:picMk id="12" creationId="{87EC6C69-47C0-4F5E-A923-A4F499538913}"/>
          </ac:picMkLst>
        </pc:picChg>
        <pc:cxnChg chg="add mod">
          <ac:chgData name="Semra Colak Atan" userId="bd483f91-d1ca-4a2c-ae7e-dee171f12c97" providerId="ADAL" clId="{0A45AF8B-6F84-4032-9C5E-41D807FDE4BA}" dt="2022-01-13T23:03:20.907" v="5532"/>
          <ac:cxnSpMkLst>
            <pc:docMk/>
            <pc:sldMk cId="3986819785" sldId="257"/>
            <ac:cxnSpMk id="8" creationId="{D740EF6F-BA0B-4FAE-ABF2-546A52567A51}"/>
          </ac:cxnSpMkLst>
        </pc:cxnChg>
        <pc:cxnChg chg="add mod">
          <ac:chgData name="Semra Colak Atan" userId="bd483f91-d1ca-4a2c-ae7e-dee171f12c97" providerId="ADAL" clId="{0A45AF8B-6F84-4032-9C5E-41D807FDE4BA}" dt="2022-01-13T04:35:05.758" v="792"/>
          <ac:cxnSpMkLst>
            <pc:docMk/>
            <pc:sldMk cId="3986819785" sldId="257"/>
            <ac:cxnSpMk id="11" creationId="{7B56DA40-A988-4347-9865-5E25C19AA108}"/>
          </ac:cxnSpMkLst>
        </pc:cxnChg>
      </pc:sldChg>
      <pc:sldChg chg="del">
        <pc:chgData name="Semra Colak Atan" userId="bd483f91-d1ca-4a2c-ae7e-dee171f12c97" providerId="ADAL" clId="{0A45AF8B-6F84-4032-9C5E-41D807FDE4BA}" dt="2022-01-12T17:20:30.415" v="6" actId="47"/>
        <pc:sldMkLst>
          <pc:docMk/>
          <pc:sldMk cId="1703566981" sldId="258"/>
        </pc:sldMkLst>
      </pc:sldChg>
      <pc:sldChg chg="del">
        <pc:chgData name="Semra Colak Atan" userId="bd483f91-d1ca-4a2c-ae7e-dee171f12c97" providerId="ADAL" clId="{0A45AF8B-6F84-4032-9C5E-41D807FDE4BA}" dt="2022-01-12T17:20:31.918" v="7" actId="47"/>
        <pc:sldMkLst>
          <pc:docMk/>
          <pc:sldMk cId="32147751" sldId="259"/>
        </pc:sldMkLst>
      </pc:sldChg>
      <pc:sldChg chg="del">
        <pc:chgData name="Semra Colak Atan" userId="bd483f91-d1ca-4a2c-ae7e-dee171f12c97" providerId="ADAL" clId="{0A45AF8B-6F84-4032-9C5E-41D807FDE4BA}" dt="2022-01-12T17:20:32.813" v="8" actId="47"/>
        <pc:sldMkLst>
          <pc:docMk/>
          <pc:sldMk cId="357547446" sldId="260"/>
        </pc:sldMkLst>
      </pc:sldChg>
      <pc:sldChg chg="del">
        <pc:chgData name="Semra Colak Atan" userId="bd483f91-d1ca-4a2c-ae7e-dee171f12c97" providerId="ADAL" clId="{0A45AF8B-6F84-4032-9C5E-41D807FDE4BA}" dt="2022-01-12T17:20:34.032" v="9" actId="47"/>
        <pc:sldMkLst>
          <pc:docMk/>
          <pc:sldMk cId="3979398073" sldId="261"/>
        </pc:sldMkLst>
      </pc:sldChg>
      <pc:sldChg chg="del">
        <pc:chgData name="Semra Colak Atan" userId="bd483f91-d1ca-4a2c-ae7e-dee171f12c97" providerId="ADAL" clId="{0A45AF8B-6F84-4032-9C5E-41D807FDE4BA}" dt="2022-01-12T17:20:35.257" v="10" actId="47"/>
        <pc:sldMkLst>
          <pc:docMk/>
          <pc:sldMk cId="484630694" sldId="262"/>
        </pc:sldMkLst>
      </pc:sldChg>
      <pc:sldChg chg="del">
        <pc:chgData name="Semra Colak Atan" userId="bd483f91-d1ca-4a2c-ae7e-dee171f12c97" providerId="ADAL" clId="{0A45AF8B-6F84-4032-9C5E-41D807FDE4BA}" dt="2022-01-12T17:20:36.388" v="11" actId="47"/>
        <pc:sldMkLst>
          <pc:docMk/>
          <pc:sldMk cId="3941668240" sldId="263"/>
        </pc:sldMkLst>
      </pc:sldChg>
      <pc:sldChg chg="del">
        <pc:chgData name="Semra Colak Atan" userId="bd483f91-d1ca-4a2c-ae7e-dee171f12c97" providerId="ADAL" clId="{0A45AF8B-6F84-4032-9C5E-41D807FDE4BA}" dt="2022-01-12T17:20:37.641" v="12" actId="47"/>
        <pc:sldMkLst>
          <pc:docMk/>
          <pc:sldMk cId="3440489856" sldId="264"/>
        </pc:sldMkLst>
      </pc:sldChg>
      <pc:sldChg chg="del">
        <pc:chgData name="Semra Colak Atan" userId="bd483f91-d1ca-4a2c-ae7e-dee171f12c97" providerId="ADAL" clId="{0A45AF8B-6F84-4032-9C5E-41D807FDE4BA}" dt="2022-01-12T17:20:39.578" v="13" actId="47"/>
        <pc:sldMkLst>
          <pc:docMk/>
          <pc:sldMk cId="15069684" sldId="265"/>
        </pc:sldMkLst>
      </pc:sldChg>
      <pc:sldChg chg="addSp delSp modSp mod">
        <pc:chgData name="Semra Colak Atan" userId="bd483f91-d1ca-4a2c-ae7e-dee171f12c97" providerId="ADAL" clId="{0A45AF8B-6F84-4032-9C5E-41D807FDE4BA}" dt="2022-01-13T23:03:14.996" v="5530" actId="1035"/>
        <pc:sldMkLst>
          <pc:docMk/>
          <pc:sldMk cId="2488266482" sldId="266"/>
        </pc:sldMkLst>
        <pc:spChg chg="del">
          <ac:chgData name="Semra Colak Atan" userId="bd483f91-d1ca-4a2c-ae7e-dee171f12c97" providerId="ADAL" clId="{0A45AF8B-6F84-4032-9C5E-41D807FDE4BA}" dt="2022-01-13T04:27:46.556" v="702" actId="478"/>
          <ac:spMkLst>
            <pc:docMk/>
            <pc:sldMk cId="2488266482" sldId="266"/>
            <ac:spMk id="2" creationId="{A2BFF13A-D80B-4856-9CE2-0B62F5BB26FE}"/>
          </ac:spMkLst>
        </pc:spChg>
        <pc:spChg chg="add del mod">
          <ac:chgData name="Semra Colak Atan" userId="bd483f91-d1ca-4a2c-ae7e-dee171f12c97" providerId="ADAL" clId="{0A45AF8B-6F84-4032-9C5E-41D807FDE4BA}" dt="2022-01-13T04:27:49.758" v="704" actId="478"/>
          <ac:spMkLst>
            <pc:docMk/>
            <pc:sldMk cId="2488266482" sldId="266"/>
            <ac:spMk id="4" creationId="{766A8296-20B0-4E9C-ADBF-76652C05F9B8}"/>
          </ac:spMkLst>
        </pc:spChg>
        <pc:spChg chg="del">
          <ac:chgData name="Semra Colak Atan" userId="bd483f91-d1ca-4a2c-ae7e-dee171f12c97" providerId="ADAL" clId="{0A45AF8B-6F84-4032-9C5E-41D807FDE4BA}" dt="2022-01-13T04:27:48.415" v="703" actId="478"/>
          <ac:spMkLst>
            <pc:docMk/>
            <pc:sldMk cId="2488266482" sldId="266"/>
            <ac:spMk id="5" creationId="{7795CECC-4146-4577-8735-A0E48D421ED9}"/>
          </ac:spMkLst>
        </pc:spChg>
        <pc:spChg chg="add mod ord">
          <ac:chgData name="Semra Colak Atan" userId="bd483f91-d1ca-4a2c-ae7e-dee171f12c97" providerId="ADAL" clId="{0A45AF8B-6F84-4032-9C5E-41D807FDE4BA}" dt="2022-01-13T04:34:01.300" v="787" actId="166"/>
          <ac:spMkLst>
            <pc:docMk/>
            <pc:sldMk cId="2488266482" sldId="266"/>
            <ac:spMk id="6" creationId="{BF45A85F-1034-4336-972A-F873DA99C735}"/>
          </ac:spMkLst>
        </pc:spChg>
        <pc:spChg chg="add mod">
          <ac:chgData name="Semra Colak Atan" userId="bd483f91-d1ca-4a2c-ae7e-dee171f12c97" providerId="ADAL" clId="{0A45AF8B-6F84-4032-9C5E-41D807FDE4BA}" dt="2022-01-13T04:28:00.067" v="712"/>
          <ac:spMkLst>
            <pc:docMk/>
            <pc:sldMk cId="2488266482" sldId="266"/>
            <ac:spMk id="8" creationId="{D79418A7-6BDB-4D29-B239-DC47E645D638}"/>
          </ac:spMkLst>
        </pc:spChg>
        <pc:picChg chg="add mod">
          <ac:chgData name="Semra Colak Atan" userId="bd483f91-d1ca-4a2c-ae7e-dee171f12c97" providerId="ADAL" clId="{0A45AF8B-6F84-4032-9C5E-41D807FDE4BA}" dt="2022-01-13T04:28:00.067" v="712"/>
          <ac:picMkLst>
            <pc:docMk/>
            <pc:sldMk cId="2488266482" sldId="266"/>
            <ac:picMk id="7" creationId="{AC125C9B-7D46-481E-A054-F585BC296963}"/>
          </ac:picMkLst>
        </pc:picChg>
        <pc:picChg chg="add mod">
          <ac:chgData name="Semra Colak Atan" userId="bd483f91-d1ca-4a2c-ae7e-dee171f12c97" providerId="ADAL" clId="{0A45AF8B-6F84-4032-9C5E-41D807FDE4BA}" dt="2022-01-13T04:28:00.067" v="712"/>
          <ac:picMkLst>
            <pc:docMk/>
            <pc:sldMk cId="2488266482" sldId="266"/>
            <ac:picMk id="10" creationId="{AAD0D513-D687-4046-8FF6-79FC668DF1CC}"/>
          </ac:picMkLst>
        </pc:picChg>
        <pc:picChg chg="add mod modCrop">
          <ac:chgData name="Semra Colak Atan" userId="bd483f91-d1ca-4a2c-ae7e-dee171f12c97" providerId="ADAL" clId="{0A45AF8B-6F84-4032-9C5E-41D807FDE4BA}" dt="2022-01-13T04:33:44.091" v="784" actId="1076"/>
          <ac:picMkLst>
            <pc:docMk/>
            <pc:sldMk cId="2488266482" sldId="266"/>
            <ac:picMk id="12" creationId="{79893206-B6DD-47DD-8DEE-2B508FA29225}"/>
          </ac:picMkLst>
        </pc:picChg>
        <pc:picChg chg="add mod modCrop">
          <ac:chgData name="Semra Colak Atan" userId="bd483f91-d1ca-4a2c-ae7e-dee171f12c97" providerId="ADAL" clId="{0A45AF8B-6F84-4032-9C5E-41D807FDE4BA}" dt="2022-01-13T04:33:44.091" v="784" actId="1076"/>
          <ac:picMkLst>
            <pc:docMk/>
            <pc:sldMk cId="2488266482" sldId="266"/>
            <ac:picMk id="14" creationId="{AE73AF32-B699-4F6C-91F3-81ECEA3E55C8}"/>
          </ac:picMkLst>
        </pc:picChg>
        <pc:picChg chg="add mod">
          <ac:chgData name="Semra Colak Atan" userId="bd483f91-d1ca-4a2c-ae7e-dee171f12c97" providerId="ADAL" clId="{0A45AF8B-6F84-4032-9C5E-41D807FDE4BA}" dt="2022-01-13T04:33:51.994" v="786" actId="1076"/>
          <ac:picMkLst>
            <pc:docMk/>
            <pc:sldMk cId="2488266482" sldId="266"/>
            <ac:picMk id="16" creationId="{F049963D-6A5F-4476-99AD-09C4D0150898}"/>
          </ac:picMkLst>
        </pc:picChg>
        <pc:cxnChg chg="add mod">
          <ac:chgData name="Semra Colak Atan" userId="bd483f91-d1ca-4a2c-ae7e-dee171f12c97" providerId="ADAL" clId="{0A45AF8B-6F84-4032-9C5E-41D807FDE4BA}" dt="2022-01-13T04:28:00.067" v="712"/>
          <ac:cxnSpMkLst>
            <pc:docMk/>
            <pc:sldMk cId="2488266482" sldId="266"/>
            <ac:cxnSpMk id="9" creationId="{DA615971-1237-4F90-B775-3C43F0263F3B}"/>
          </ac:cxnSpMkLst>
        </pc:cxnChg>
        <pc:cxnChg chg="add mod">
          <ac:chgData name="Semra Colak Atan" userId="bd483f91-d1ca-4a2c-ae7e-dee171f12c97" providerId="ADAL" clId="{0A45AF8B-6F84-4032-9C5E-41D807FDE4BA}" dt="2022-01-13T23:03:14.996" v="5530" actId="1035"/>
          <ac:cxnSpMkLst>
            <pc:docMk/>
            <pc:sldMk cId="2488266482" sldId="266"/>
            <ac:cxnSpMk id="11" creationId="{72D029B2-6F80-41D6-9BE6-21F257A664D9}"/>
          </ac:cxnSpMkLst>
        </pc:cxnChg>
      </pc:sldChg>
      <pc:sldChg chg="del">
        <pc:chgData name="Semra Colak Atan" userId="bd483f91-d1ca-4a2c-ae7e-dee171f12c97" providerId="ADAL" clId="{0A45AF8B-6F84-4032-9C5E-41D807FDE4BA}" dt="2022-01-12T17:20:25.679" v="5" actId="47"/>
        <pc:sldMkLst>
          <pc:docMk/>
          <pc:sldMk cId="1400071144" sldId="267"/>
        </pc:sldMkLst>
      </pc:sldChg>
      <pc:sldChg chg="addSp delSp modSp mod">
        <pc:chgData name="Semra Colak Atan" userId="bd483f91-d1ca-4a2c-ae7e-dee171f12c97" providerId="ADAL" clId="{0A45AF8B-6F84-4032-9C5E-41D807FDE4BA}" dt="2022-01-13T23:03:18.420" v="5531"/>
        <pc:sldMkLst>
          <pc:docMk/>
          <pc:sldMk cId="2437910272" sldId="268"/>
        </pc:sldMkLst>
        <pc:spChg chg="add mod">
          <ac:chgData name="Semra Colak Atan" userId="bd483f91-d1ca-4a2c-ae7e-dee171f12c97" providerId="ADAL" clId="{0A45AF8B-6F84-4032-9C5E-41D807FDE4BA}" dt="2022-01-13T04:35:04.028" v="791"/>
          <ac:spMkLst>
            <pc:docMk/>
            <pc:sldMk cId="2437910272" sldId="268"/>
            <ac:spMk id="4" creationId="{4D21280E-D14C-482C-85FC-FF6BD3ECFF37}"/>
          </ac:spMkLst>
        </pc:spChg>
        <pc:spChg chg="add mod">
          <ac:chgData name="Semra Colak Atan" userId="bd483f91-d1ca-4a2c-ae7e-dee171f12c97" providerId="ADAL" clId="{0A45AF8B-6F84-4032-9C5E-41D807FDE4BA}" dt="2022-01-13T04:35:43.661" v="846" actId="404"/>
          <ac:spMkLst>
            <pc:docMk/>
            <pc:sldMk cId="2437910272" sldId="268"/>
            <ac:spMk id="8" creationId="{D390512C-C06D-44EF-8441-D5B40A353EBA}"/>
          </ac:spMkLst>
        </pc:spChg>
        <pc:picChg chg="add del">
          <ac:chgData name="Semra Colak Atan" userId="bd483f91-d1ca-4a2c-ae7e-dee171f12c97" providerId="ADAL" clId="{0A45AF8B-6F84-4032-9C5E-41D807FDE4BA}" dt="2022-01-13T04:36:13.022" v="855"/>
          <ac:picMkLst>
            <pc:docMk/>
            <pc:sldMk cId="2437910272" sldId="268"/>
            <ac:picMk id="2" creationId="{628B53B9-DEED-495B-BD13-F56A1C9752F9}"/>
          </ac:picMkLst>
        </pc:picChg>
        <pc:picChg chg="add mod">
          <ac:chgData name="Semra Colak Atan" userId="bd483f91-d1ca-4a2c-ae7e-dee171f12c97" providerId="ADAL" clId="{0A45AF8B-6F84-4032-9C5E-41D807FDE4BA}" dt="2022-01-13T04:35:04.028" v="791"/>
          <ac:picMkLst>
            <pc:docMk/>
            <pc:sldMk cId="2437910272" sldId="268"/>
            <ac:picMk id="3" creationId="{3EE969F8-32DB-4782-87CD-1CF52A1D69CC}"/>
          </ac:picMkLst>
        </pc:picChg>
        <pc:picChg chg="mod ord modCrop">
          <ac:chgData name="Semra Colak Atan" userId="bd483f91-d1ca-4a2c-ae7e-dee171f12c97" providerId="ADAL" clId="{0A45AF8B-6F84-4032-9C5E-41D807FDE4BA}" dt="2022-01-13T04:36:33.444" v="865" actId="1036"/>
          <ac:picMkLst>
            <pc:docMk/>
            <pc:sldMk cId="2437910272" sldId="268"/>
            <ac:picMk id="5" creationId="{0881764A-9644-4801-A436-6CCA1C927EFA}"/>
          </ac:picMkLst>
        </pc:picChg>
        <pc:picChg chg="add mod">
          <ac:chgData name="Semra Colak Atan" userId="bd483f91-d1ca-4a2c-ae7e-dee171f12c97" providerId="ADAL" clId="{0A45AF8B-6F84-4032-9C5E-41D807FDE4BA}" dt="2022-01-13T04:35:04.028" v="791"/>
          <ac:picMkLst>
            <pc:docMk/>
            <pc:sldMk cId="2437910272" sldId="268"/>
            <ac:picMk id="7" creationId="{C4EBAECB-D003-4BC9-8105-B5C2814F7C71}"/>
          </ac:picMkLst>
        </pc:picChg>
        <pc:cxnChg chg="add mod">
          <ac:chgData name="Semra Colak Atan" userId="bd483f91-d1ca-4a2c-ae7e-dee171f12c97" providerId="ADAL" clId="{0A45AF8B-6F84-4032-9C5E-41D807FDE4BA}" dt="2022-01-13T04:35:04.028" v="791"/>
          <ac:cxnSpMkLst>
            <pc:docMk/>
            <pc:sldMk cId="2437910272" sldId="268"/>
            <ac:cxnSpMk id="6" creationId="{0FD62DF8-59FD-4B95-B27D-CEC5CF6464EA}"/>
          </ac:cxnSpMkLst>
        </pc:cxnChg>
        <pc:cxnChg chg="add mod">
          <ac:chgData name="Semra Colak Atan" userId="bd483f91-d1ca-4a2c-ae7e-dee171f12c97" providerId="ADAL" clId="{0A45AF8B-6F84-4032-9C5E-41D807FDE4BA}" dt="2022-01-13T23:03:18.420" v="5531"/>
          <ac:cxnSpMkLst>
            <pc:docMk/>
            <pc:sldMk cId="2437910272" sldId="268"/>
            <ac:cxnSpMk id="9" creationId="{0D0E3A08-8E71-43F8-B714-4E984F9C7BB7}"/>
          </ac:cxnSpMkLst>
        </pc:cxnChg>
      </pc:sldChg>
      <pc:sldChg chg="addSp delSp modSp del mod">
        <pc:chgData name="Semra Colak Atan" userId="bd483f91-d1ca-4a2c-ae7e-dee171f12c97" providerId="ADAL" clId="{0A45AF8B-6F84-4032-9C5E-41D807FDE4BA}" dt="2022-01-14T14:47:35.899" v="6036" actId="47"/>
        <pc:sldMkLst>
          <pc:docMk/>
          <pc:sldMk cId="4281795103" sldId="269"/>
        </pc:sldMkLst>
        <pc:spChg chg="del mod">
          <ac:chgData name="Semra Colak Atan" userId="bd483f91-d1ca-4a2c-ae7e-dee171f12c97" providerId="ADAL" clId="{0A45AF8B-6F84-4032-9C5E-41D807FDE4BA}" dt="2022-01-13T04:39:37.669" v="925" actId="478"/>
          <ac:spMkLst>
            <pc:docMk/>
            <pc:sldMk cId="4281795103" sldId="269"/>
            <ac:spMk id="2" creationId="{E48C41FA-A43C-4B86-98DB-43AA6A2A1295}"/>
          </ac:spMkLst>
        </pc:spChg>
        <pc:spChg chg="add mod">
          <ac:chgData name="Semra Colak Atan" userId="bd483f91-d1ca-4a2c-ae7e-dee171f12c97" providerId="ADAL" clId="{0A45AF8B-6F84-4032-9C5E-41D807FDE4BA}" dt="2022-01-13T04:35:07.822" v="793"/>
          <ac:spMkLst>
            <pc:docMk/>
            <pc:sldMk cId="4281795103" sldId="269"/>
            <ac:spMk id="6" creationId="{E88A10FB-F8F6-450E-AE58-AEDD7C552E65}"/>
          </ac:spMkLst>
        </pc:spChg>
        <pc:spChg chg="add del mod">
          <ac:chgData name="Semra Colak Atan" userId="bd483f91-d1ca-4a2c-ae7e-dee171f12c97" providerId="ADAL" clId="{0A45AF8B-6F84-4032-9C5E-41D807FDE4BA}" dt="2022-01-13T04:39:40.793" v="926" actId="478"/>
          <ac:spMkLst>
            <pc:docMk/>
            <pc:sldMk cId="4281795103" sldId="269"/>
            <ac:spMk id="9" creationId="{16C5A5B7-8332-456A-B7A9-6312177151AF}"/>
          </ac:spMkLst>
        </pc:spChg>
        <pc:spChg chg="add mod">
          <ac:chgData name="Semra Colak Atan" userId="bd483f91-d1ca-4a2c-ae7e-dee171f12c97" providerId="ADAL" clId="{0A45AF8B-6F84-4032-9C5E-41D807FDE4BA}" dt="2022-01-13T04:47:15.737" v="1094" actId="20577"/>
          <ac:spMkLst>
            <pc:docMk/>
            <pc:sldMk cId="4281795103" sldId="269"/>
            <ac:spMk id="10" creationId="{863823AD-BFC5-460A-8220-E059C136E090}"/>
          </ac:spMkLst>
        </pc:spChg>
        <pc:spChg chg="add mod">
          <ac:chgData name="Semra Colak Atan" userId="bd483f91-d1ca-4a2c-ae7e-dee171f12c97" providerId="ADAL" clId="{0A45AF8B-6F84-4032-9C5E-41D807FDE4BA}" dt="2022-01-13T05:00:43.981" v="1438" actId="1038"/>
          <ac:spMkLst>
            <pc:docMk/>
            <pc:sldMk cId="4281795103" sldId="269"/>
            <ac:spMk id="21" creationId="{3DC499FF-D7EF-4DD8-94FF-3483074D918E}"/>
          </ac:spMkLst>
        </pc:spChg>
        <pc:spChg chg="add mod">
          <ac:chgData name="Semra Colak Atan" userId="bd483f91-d1ca-4a2c-ae7e-dee171f12c97" providerId="ADAL" clId="{0A45AF8B-6F84-4032-9C5E-41D807FDE4BA}" dt="2022-01-13T05:00:43.981" v="1438" actId="1038"/>
          <ac:spMkLst>
            <pc:docMk/>
            <pc:sldMk cId="4281795103" sldId="269"/>
            <ac:spMk id="30" creationId="{69515207-AF74-42D5-8F4D-33CB7825F709}"/>
          </ac:spMkLst>
        </pc:spChg>
        <pc:spChg chg="add mod">
          <ac:chgData name="Semra Colak Atan" userId="bd483f91-d1ca-4a2c-ae7e-dee171f12c97" providerId="ADAL" clId="{0A45AF8B-6F84-4032-9C5E-41D807FDE4BA}" dt="2022-01-13T05:00:43.981" v="1438" actId="1038"/>
          <ac:spMkLst>
            <pc:docMk/>
            <pc:sldMk cId="4281795103" sldId="269"/>
            <ac:spMk id="31" creationId="{A3E731F3-5CC2-46D2-8BFF-D13647EB891A}"/>
          </ac:spMkLst>
        </pc:spChg>
        <pc:spChg chg="add del">
          <ac:chgData name="Semra Colak Atan" userId="bd483f91-d1ca-4a2c-ae7e-dee171f12c97" providerId="ADAL" clId="{0A45AF8B-6F84-4032-9C5E-41D807FDE4BA}" dt="2022-01-13T04:48:56.130" v="1165" actId="22"/>
          <ac:spMkLst>
            <pc:docMk/>
            <pc:sldMk cId="4281795103" sldId="269"/>
            <ac:spMk id="33" creationId="{9FCFAEF6-502E-428A-A9F6-3A4499185E12}"/>
          </ac:spMkLst>
        </pc:spChg>
        <pc:spChg chg="add mod">
          <ac:chgData name="Semra Colak Atan" userId="bd483f91-d1ca-4a2c-ae7e-dee171f12c97" providerId="ADAL" clId="{0A45AF8B-6F84-4032-9C5E-41D807FDE4BA}" dt="2022-01-13T05:00:43.981" v="1438" actId="1038"/>
          <ac:spMkLst>
            <pc:docMk/>
            <pc:sldMk cId="4281795103" sldId="269"/>
            <ac:spMk id="35" creationId="{3C1DDC77-F958-428B-B06E-4F184C6E2F11}"/>
          </ac:spMkLst>
        </pc:spChg>
        <pc:spChg chg="add del">
          <ac:chgData name="Semra Colak Atan" userId="bd483f91-d1ca-4a2c-ae7e-dee171f12c97" providerId="ADAL" clId="{0A45AF8B-6F84-4032-9C5E-41D807FDE4BA}" dt="2022-01-13T04:49:17.688" v="1170" actId="22"/>
          <ac:spMkLst>
            <pc:docMk/>
            <pc:sldMk cId="4281795103" sldId="269"/>
            <ac:spMk id="37" creationId="{8BDC778E-DD4D-4AB7-8DD4-E4DCC20F0D5F}"/>
          </ac:spMkLst>
        </pc:spChg>
        <pc:spChg chg="add mod">
          <ac:chgData name="Semra Colak Atan" userId="bd483f91-d1ca-4a2c-ae7e-dee171f12c97" providerId="ADAL" clId="{0A45AF8B-6F84-4032-9C5E-41D807FDE4BA}" dt="2022-01-13T04:57:47.564" v="1358" actId="1038"/>
          <ac:spMkLst>
            <pc:docMk/>
            <pc:sldMk cId="4281795103" sldId="269"/>
            <ac:spMk id="39" creationId="{0CFC1F13-841A-4AC2-948C-CA8BC1C662B7}"/>
          </ac:spMkLst>
        </pc:spChg>
        <pc:spChg chg="add del">
          <ac:chgData name="Semra Colak Atan" userId="bd483f91-d1ca-4a2c-ae7e-dee171f12c97" providerId="ADAL" clId="{0A45AF8B-6F84-4032-9C5E-41D807FDE4BA}" dt="2022-01-13T04:49:40.488" v="1178" actId="22"/>
          <ac:spMkLst>
            <pc:docMk/>
            <pc:sldMk cId="4281795103" sldId="269"/>
            <ac:spMk id="41" creationId="{E8540D16-A264-45B0-A4D2-2601121ADA26}"/>
          </ac:spMkLst>
        </pc:spChg>
        <pc:spChg chg="add mod">
          <ac:chgData name="Semra Colak Atan" userId="bd483f91-d1ca-4a2c-ae7e-dee171f12c97" providerId="ADAL" clId="{0A45AF8B-6F84-4032-9C5E-41D807FDE4BA}" dt="2022-01-13T04:57:47.564" v="1358" actId="1038"/>
          <ac:spMkLst>
            <pc:docMk/>
            <pc:sldMk cId="4281795103" sldId="269"/>
            <ac:spMk id="43" creationId="{75C2067A-3BB1-4A36-BC0A-540C7BA60A25}"/>
          </ac:spMkLst>
        </pc:spChg>
        <pc:spChg chg="add del">
          <ac:chgData name="Semra Colak Atan" userId="bd483f91-d1ca-4a2c-ae7e-dee171f12c97" providerId="ADAL" clId="{0A45AF8B-6F84-4032-9C5E-41D807FDE4BA}" dt="2022-01-13T04:49:53.010" v="1183" actId="22"/>
          <ac:spMkLst>
            <pc:docMk/>
            <pc:sldMk cId="4281795103" sldId="269"/>
            <ac:spMk id="45" creationId="{0EFF4292-C109-4DB5-823D-4FAB0602DB5B}"/>
          </ac:spMkLst>
        </pc:spChg>
        <pc:spChg chg="add mod">
          <ac:chgData name="Semra Colak Atan" userId="bd483f91-d1ca-4a2c-ae7e-dee171f12c97" providerId="ADAL" clId="{0A45AF8B-6F84-4032-9C5E-41D807FDE4BA}" dt="2022-01-13T04:57:47.564" v="1358" actId="1038"/>
          <ac:spMkLst>
            <pc:docMk/>
            <pc:sldMk cId="4281795103" sldId="269"/>
            <ac:spMk id="47" creationId="{9630C35A-07A0-4AA0-8520-CB2D68FDAC5D}"/>
          </ac:spMkLst>
        </pc:spChg>
        <pc:spChg chg="add del">
          <ac:chgData name="Semra Colak Atan" userId="bd483f91-d1ca-4a2c-ae7e-dee171f12c97" providerId="ADAL" clId="{0A45AF8B-6F84-4032-9C5E-41D807FDE4BA}" dt="2022-01-13T04:50:15.048" v="1187" actId="22"/>
          <ac:spMkLst>
            <pc:docMk/>
            <pc:sldMk cId="4281795103" sldId="269"/>
            <ac:spMk id="49" creationId="{53257EC8-B808-42F0-82E7-6232453196BD}"/>
          </ac:spMkLst>
        </pc:spChg>
        <pc:spChg chg="add mod">
          <ac:chgData name="Semra Colak Atan" userId="bd483f91-d1ca-4a2c-ae7e-dee171f12c97" providerId="ADAL" clId="{0A45AF8B-6F84-4032-9C5E-41D807FDE4BA}" dt="2022-01-13T04:57:47.564" v="1358" actId="1038"/>
          <ac:spMkLst>
            <pc:docMk/>
            <pc:sldMk cId="4281795103" sldId="269"/>
            <ac:spMk id="51" creationId="{B6391CA4-D902-4BA6-A059-2CEF2646822F}"/>
          </ac:spMkLst>
        </pc:spChg>
        <pc:spChg chg="add del">
          <ac:chgData name="Semra Colak Atan" userId="bd483f91-d1ca-4a2c-ae7e-dee171f12c97" providerId="ADAL" clId="{0A45AF8B-6F84-4032-9C5E-41D807FDE4BA}" dt="2022-01-13T04:50:39.458" v="1192" actId="22"/>
          <ac:spMkLst>
            <pc:docMk/>
            <pc:sldMk cId="4281795103" sldId="269"/>
            <ac:spMk id="53" creationId="{9F18F022-EAB4-4A57-B846-47D3E2110E42}"/>
          </ac:spMkLst>
        </pc:spChg>
        <pc:spChg chg="add mod">
          <ac:chgData name="Semra Colak Atan" userId="bd483f91-d1ca-4a2c-ae7e-dee171f12c97" providerId="ADAL" clId="{0A45AF8B-6F84-4032-9C5E-41D807FDE4BA}" dt="2022-01-13T04:57:47.564" v="1358" actId="1038"/>
          <ac:spMkLst>
            <pc:docMk/>
            <pc:sldMk cId="4281795103" sldId="269"/>
            <ac:spMk id="55" creationId="{FDEACB67-8E98-4DFC-9B86-940E6F47B1F5}"/>
          </ac:spMkLst>
        </pc:spChg>
        <pc:spChg chg="add del">
          <ac:chgData name="Semra Colak Atan" userId="bd483f91-d1ca-4a2c-ae7e-dee171f12c97" providerId="ADAL" clId="{0A45AF8B-6F84-4032-9C5E-41D807FDE4BA}" dt="2022-01-13T04:51:08.869" v="1200" actId="22"/>
          <ac:spMkLst>
            <pc:docMk/>
            <pc:sldMk cId="4281795103" sldId="269"/>
            <ac:spMk id="57" creationId="{B757A48F-9A3C-432F-9021-8F907D259424}"/>
          </ac:spMkLst>
        </pc:spChg>
        <pc:spChg chg="add mod">
          <ac:chgData name="Semra Colak Atan" userId="bd483f91-d1ca-4a2c-ae7e-dee171f12c97" providerId="ADAL" clId="{0A45AF8B-6F84-4032-9C5E-41D807FDE4BA}" dt="2022-01-13T04:57:47.564" v="1358" actId="1038"/>
          <ac:spMkLst>
            <pc:docMk/>
            <pc:sldMk cId="4281795103" sldId="269"/>
            <ac:spMk id="59" creationId="{BCF9F235-1D26-4B3A-9E69-8195EED8166B}"/>
          </ac:spMkLst>
        </pc:spChg>
        <pc:spChg chg="add mod">
          <ac:chgData name="Semra Colak Atan" userId="bd483f91-d1ca-4a2c-ae7e-dee171f12c97" providerId="ADAL" clId="{0A45AF8B-6F84-4032-9C5E-41D807FDE4BA}" dt="2022-01-13T04:57:47.564" v="1358" actId="1038"/>
          <ac:spMkLst>
            <pc:docMk/>
            <pc:sldMk cId="4281795103" sldId="269"/>
            <ac:spMk id="61" creationId="{C04AC308-13D1-439A-9A66-8E67A01670D6}"/>
          </ac:spMkLst>
        </pc:spChg>
        <pc:graphicFrameChg chg="del mod">
          <ac:chgData name="Semra Colak Atan" userId="bd483f91-d1ca-4a2c-ae7e-dee171f12c97" providerId="ADAL" clId="{0A45AF8B-6F84-4032-9C5E-41D807FDE4BA}" dt="2022-01-13T04:47:04.187" v="1081" actId="478"/>
          <ac:graphicFrameMkLst>
            <pc:docMk/>
            <pc:sldMk cId="4281795103" sldId="269"/>
            <ac:graphicFrameMk id="4" creationId="{22F6EE15-7914-466B-AC80-7B7268B3768E}"/>
          </ac:graphicFrameMkLst>
        </pc:graphicFrameChg>
        <pc:picChg chg="add mod">
          <ac:chgData name="Semra Colak Atan" userId="bd483f91-d1ca-4a2c-ae7e-dee171f12c97" providerId="ADAL" clId="{0A45AF8B-6F84-4032-9C5E-41D807FDE4BA}" dt="2022-01-13T04:35:07.822" v="793"/>
          <ac:picMkLst>
            <pc:docMk/>
            <pc:sldMk cId="4281795103" sldId="269"/>
            <ac:picMk id="5" creationId="{BA6EB81F-8D8C-4634-91DB-A9942DAA1CFD}"/>
          </ac:picMkLst>
        </pc:picChg>
        <pc:picChg chg="add mod">
          <ac:chgData name="Semra Colak Atan" userId="bd483f91-d1ca-4a2c-ae7e-dee171f12c97" providerId="ADAL" clId="{0A45AF8B-6F84-4032-9C5E-41D807FDE4BA}" dt="2022-01-13T04:35:07.822" v="793"/>
          <ac:picMkLst>
            <pc:docMk/>
            <pc:sldMk cId="4281795103" sldId="269"/>
            <ac:picMk id="8" creationId="{4D23CBAF-3BC5-40F8-A26F-84D0A559C60C}"/>
          </ac:picMkLst>
        </pc:picChg>
        <pc:picChg chg="add del mod">
          <ac:chgData name="Semra Colak Atan" userId="bd483f91-d1ca-4a2c-ae7e-dee171f12c97" providerId="ADAL" clId="{0A45AF8B-6F84-4032-9C5E-41D807FDE4BA}" dt="2022-01-13T04:45:56.836" v="1064" actId="478"/>
          <ac:picMkLst>
            <pc:docMk/>
            <pc:sldMk cId="4281795103" sldId="269"/>
            <ac:picMk id="11" creationId="{8FBC9B70-D52F-4649-9E58-88020D00B41C}"/>
          </ac:picMkLst>
        </pc:picChg>
        <pc:picChg chg="add del mod modCrop">
          <ac:chgData name="Semra Colak Atan" userId="bd483f91-d1ca-4a2c-ae7e-dee171f12c97" providerId="ADAL" clId="{0A45AF8B-6F84-4032-9C5E-41D807FDE4BA}" dt="2022-01-13T04:43:57.892" v="976" actId="478"/>
          <ac:picMkLst>
            <pc:docMk/>
            <pc:sldMk cId="4281795103" sldId="269"/>
            <ac:picMk id="12" creationId="{5CB46241-053A-409D-B9E1-13615853ABB2}"/>
          </ac:picMkLst>
        </pc:picChg>
        <pc:picChg chg="add del mod">
          <ac:chgData name="Semra Colak Atan" userId="bd483f91-d1ca-4a2c-ae7e-dee171f12c97" providerId="ADAL" clId="{0A45AF8B-6F84-4032-9C5E-41D807FDE4BA}" dt="2022-01-13T04:48:29.113" v="1159" actId="478"/>
          <ac:picMkLst>
            <pc:docMk/>
            <pc:sldMk cId="4281795103" sldId="269"/>
            <ac:picMk id="13" creationId="{F1BA6CA0-1325-4EBE-A035-81672638925D}"/>
          </ac:picMkLst>
        </pc:picChg>
        <pc:picChg chg="add del mod modCrop">
          <ac:chgData name="Semra Colak Atan" userId="bd483f91-d1ca-4a2c-ae7e-dee171f12c97" providerId="ADAL" clId="{0A45AF8B-6F84-4032-9C5E-41D807FDE4BA}" dt="2022-01-13T04:43:58.598" v="977" actId="478"/>
          <ac:picMkLst>
            <pc:docMk/>
            <pc:sldMk cId="4281795103" sldId="269"/>
            <ac:picMk id="14" creationId="{0C0AC0E3-4030-49CD-B812-54EF887F663B}"/>
          </ac:picMkLst>
        </pc:picChg>
        <pc:picChg chg="add del mod">
          <ac:chgData name="Semra Colak Atan" userId="bd483f91-d1ca-4a2c-ae7e-dee171f12c97" providerId="ADAL" clId="{0A45AF8B-6F84-4032-9C5E-41D807FDE4BA}" dt="2022-01-13T04:43:59.119" v="978" actId="478"/>
          <ac:picMkLst>
            <pc:docMk/>
            <pc:sldMk cId="4281795103" sldId="269"/>
            <ac:picMk id="15" creationId="{7EC6FB22-5633-49DB-8B0E-7B27A6C295E2}"/>
          </ac:picMkLst>
        </pc:picChg>
        <pc:picChg chg="add del mod">
          <ac:chgData name="Semra Colak Atan" userId="bd483f91-d1ca-4a2c-ae7e-dee171f12c97" providerId="ADAL" clId="{0A45AF8B-6F84-4032-9C5E-41D807FDE4BA}" dt="2022-01-13T04:45:47.114" v="1061" actId="478"/>
          <ac:picMkLst>
            <pc:docMk/>
            <pc:sldMk cId="4281795103" sldId="269"/>
            <ac:picMk id="16" creationId="{6BD4A327-015A-46B2-BD64-FE2A40D2FD65}"/>
          </ac:picMkLst>
        </pc:picChg>
        <pc:picChg chg="add del mod">
          <ac:chgData name="Semra Colak Atan" userId="bd483f91-d1ca-4a2c-ae7e-dee171f12c97" providerId="ADAL" clId="{0A45AF8B-6F84-4032-9C5E-41D807FDE4BA}" dt="2022-01-13T04:45:48.112" v="1062" actId="478"/>
          <ac:picMkLst>
            <pc:docMk/>
            <pc:sldMk cId="4281795103" sldId="269"/>
            <ac:picMk id="17" creationId="{D0D2D838-E26B-4BD9-BDE3-7516974EE3FF}"/>
          </ac:picMkLst>
        </pc:picChg>
        <pc:picChg chg="add mod">
          <ac:chgData name="Semra Colak Atan" userId="bd483f91-d1ca-4a2c-ae7e-dee171f12c97" providerId="ADAL" clId="{0A45AF8B-6F84-4032-9C5E-41D807FDE4BA}" dt="2022-01-13T04:58:11.743" v="1363" actId="554"/>
          <ac:picMkLst>
            <pc:docMk/>
            <pc:sldMk cId="4281795103" sldId="269"/>
            <ac:picMk id="18" creationId="{7A63EEF9-F969-422A-AF65-8D1399C208DD}"/>
          </ac:picMkLst>
        </pc:picChg>
        <pc:picChg chg="add mod modCrop">
          <ac:chgData name="Semra Colak Atan" userId="bd483f91-d1ca-4a2c-ae7e-dee171f12c97" providerId="ADAL" clId="{0A45AF8B-6F84-4032-9C5E-41D807FDE4BA}" dt="2022-01-13T04:59:35.233" v="1391" actId="1036"/>
          <ac:picMkLst>
            <pc:docMk/>
            <pc:sldMk cId="4281795103" sldId="269"/>
            <ac:picMk id="19" creationId="{39BA6623-5711-4D5E-975B-4620C5DB415B}"/>
          </ac:picMkLst>
        </pc:picChg>
        <pc:picChg chg="add mod">
          <ac:chgData name="Semra Colak Atan" userId="bd483f91-d1ca-4a2c-ae7e-dee171f12c97" providerId="ADAL" clId="{0A45AF8B-6F84-4032-9C5E-41D807FDE4BA}" dt="2022-01-13T04:59:42.322" v="1392" actId="554"/>
          <ac:picMkLst>
            <pc:docMk/>
            <pc:sldMk cId="4281795103" sldId="269"/>
            <ac:picMk id="20" creationId="{174CB530-0FA5-452D-A138-7F501E15B0BF}"/>
          </ac:picMkLst>
        </pc:picChg>
        <pc:picChg chg="add mod">
          <ac:chgData name="Semra Colak Atan" userId="bd483f91-d1ca-4a2c-ae7e-dee171f12c97" providerId="ADAL" clId="{0A45AF8B-6F84-4032-9C5E-41D807FDE4BA}" dt="2022-01-13T05:00:18.214" v="1426" actId="1035"/>
          <ac:picMkLst>
            <pc:docMk/>
            <pc:sldMk cId="4281795103" sldId="269"/>
            <ac:picMk id="22" creationId="{36F29C40-80DD-46AF-967E-031179CE9B48}"/>
          </ac:picMkLst>
        </pc:picChg>
        <pc:picChg chg="add mod">
          <ac:chgData name="Semra Colak Atan" userId="bd483f91-d1ca-4a2c-ae7e-dee171f12c97" providerId="ADAL" clId="{0A45AF8B-6F84-4032-9C5E-41D807FDE4BA}" dt="2022-01-13T04:58:11.743" v="1363" actId="554"/>
          <ac:picMkLst>
            <pc:docMk/>
            <pc:sldMk cId="4281795103" sldId="269"/>
            <ac:picMk id="23" creationId="{45BC7D0F-95F1-41A3-ACF0-589277FA578A}"/>
          </ac:picMkLst>
        </pc:picChg>
        <pc:picChg chg="add mod">
          <ac:chgData name="Semra Colak Atan" userId="bd483f91-d1ca-4a2c-ae7e-dee171f12c97" providerId="ADAL" clId="{0A45AF8B-6F84-4032-9C5E-41D807FDE4BA}" dt="2022-01-13T04:59:35.233" v="1391" actId="1036"/>
          <ac:picMkLst>
            <pc:docMk/>
            <pc:sldMk cId="4281795103" sldId="269"/>
            <ac:picMk id="24" creationId="{DB4AAB7B-10E4-4036-B040-5F25A738BE12}"/>
          </ac:picMkLst>
        </pc:picChg>
        <pc:picChg chg="add mod">
          <ac:chgData name="Semra Colak Atan" userId="bd483f91-d1ca-4a2c-ae7e-dee171f12c97" providerId="ADAL" clId="{0A45AF8B-6F84-4032-9C5E-41D807FDE4BA}" dt="2022-01-13T04:59:42.322" v="1392" actId="554"/>
          <ac:picMkLst>
            <pc:docMk/>
            <pc:sldMk cId="4281795103" sldId="269"/>
            <ac:picMk id="25" creationId="{B5049573-1980-4A77-8E6E-622BC4257A0B}"/>
          </ac:picMkLst>
        </pc:picChg>
        <pc:picChg chg="add mod">
          <ac:chgData name="Semra Colak Atan" userId="bd483f91-d1ca-4a2c-ae7e-dee171f12c97" providerId="ADAL" clId="{0A45AF8B-6F84-4032-9C5E-41D807FDE4BA}" dt="2022-01-13T04:58:11.743" v="1363" actId="554"/>
          <ac:picMkLst>
            <pc:docMk/>
            <pc:sldMk cId="4281795103" sldId="269"/>
            <ac:picMk id="26" creationId="{8C36AD4B-143E-4797-A2ED-5EDEB1D22979}"/>
          </ac:picMkLst>
        </pc:picChg>
        <pc:picChg chg="add mod">
          <ac:chgData name="Semra Colak Atan" userId="bd483f91-d1ca-4a2c-ae7e-dee171f12c97" providerId="ADAL" clId="{0A45AF8B-6F84-4032-9C5E-41D807FDE4BA}" dt="2022-01-13T04:59:35.233" v="1391" actId="1036"/>
          <ac:picMkLst>
            <pc:docMk/>
            <pc:sldMk cId="4281795103" sldId="269"/>
            <ac:picMk id="27" creationId="{6254A496-F78A-4E15-A84D-67FA838B7344}"/>
          </ac:picMkLst>
        </pc:picChg>
        <pc:picChg chg="add mod modCrop">
          <ac:chgData name="Semra Colak Atan" userId="bd483f91-d1ca-4a2c-ae7e-dee171f12c97" providerId="ADAL" clId="{0A45AF8B-6F84-4032-9C5E-41D807FDE4BA}" dt="2022-01-13T05:00:02.821" v="1409" actId="732"/>
          <ac:picMkLst>
            <pc:docMk/>
            <pc:sldMk cId="4281795103" sldId="269"/>
            <ac:picMk id="28" creationId="{6B476B1A-BA26-4154-88CB-47D3A5948A09}"/>
          </ac:picMkLst>
        </pc:picChg>
        <pc:picChg chg="add mod">
          <ac:chgData name="Semra Colak Atan" userId="bd483f91-d1ca-4a2c-ae7e-dee171f12c97" providerId="ADAL" clId="{0A45AF8B-6F84-4032-9C5E-41D807FDE4BA}" dt="2022-01-13T05:00:13.878" v="1425" actId="1035"/>
          <ac:picMkLst>
            <pc:docMk/>
            <pc:sldMk cId="4281795103" sldId="269"/>
            <ac:picMk id="29" creationId="{19726665-1B69-45C8-8BDB-1686FFF20202}"/>
          </ac:picMkLst>
        </pc:picChg>
        <pc:picChg chg="add mod">
          <ac:chgData name="Semra Colak Atan" userId="bd483f91-d1ca-4a2c-ae7e-dee171f12c97" providerId="ADAL" clId="{0A45AF8B-6F84-4032-9C5E-41D807FDE4BA}" dt="2022-01-13T04:56:17.549" v="1302" actId="571"/>
          <ac:picMkLst>
            <pc:docMk/>
            <pc:sldMk cId="4281795103" sldId="269"/>
            <ac:picMk id="62" creationId="{4CF6E76A-1447-4942-9319-63BF29FDDB63}"/>
          </ac:picMkLst>
        </pc:picChg>
        <pc:picChg chg="add mod">
          <ac:chgData name="Semra Colak Atan" userId="bd483f91-d1ca-4a2c-ae7e-dee171f12c97" providerId="ADAL" clId="{0A45AF8B-6F84-4032-9C5E-41D807FDE4BA}" dt="2022-01-13T04:56:17.549" v="1302" actId="571"/>
          <ac:picMkLst>
            <pc:docMk/>
            <pc:sldMk cId="4281795103" sldId="269"/>
            <ac:picMk id="63" creationId="{E387C385-9CD6-4F8D-B657-EB2FB8B3B7E1}"/>
          </ac:picMkLst>
        </pc:picChg>
        <pc:picChg chg="add mod">
          <ac:chgData name="Semra Colak Atan" userId="bd483f91-d1ca-4a2c-ae7e-dee171f12c97" providerId="ADAL" clId="{0A45AF8B-6F84-4032-9C5E-41D807FDE4BA}" dt="2022-01-13T04:56:17.549" v="1302" actId="571"/>
          <ac:picMkLst>
            <pc:docMk/>
            <pc:sldMk cId="4281795103" sldId="269"/>
            <ac:picMk id="64" creationId="{D486ED0B-22EF-4685-B6E2-DBE1AD2FF04B}"/>
          </ac:picMkLst>
        </pc:picChg>
        <pc:cxnChg chg="add mod">
          <ac:chgData name="Semra Colak Atan" userId="bd483f91-d1ca-4a2c-ae7e-dee171f12c97" providerId="ADAL" clId="{0A45AF8B-6F84-4032-9C5E-41D807FDE4BA}" dt="2022-01-13T04:35:07.822" v="793"/>
          <ac:cxnSpMkLst>
            <pc:docMk/>
            <pc:sldMk cId="4281795103" sldId="269"/>
            <ac:cxnSpMk id="7" creationId="{BC90BFD6-62F2-4A8E-A651-9AADDB634833}"/>
          </ac:cxnSpMkLst>
        </pc:cxnChg>
        <pc:cxnChg chg="add mod">
          <ac:chgData name="Semra Colak Atan" userId="bd483f91-d1ca-4a2c-ae7e-dee171f12c97" providerId="ADAL" clId="{0A45AF8B-6F84-4032-9C5E-41D807FDE4BA}" dt="2022-01-13T23:03:24.951" v="5533"/>
          <ac:cxnSpMkLst>
            <pc:docMk/>
            <pc:sldMk cId="4281795103" sldId="269"/>
            <ac:cxnSpMk id="32" creationId="{3C6B0E68-52CA-46AE-B21F-0D2C47908907}"/>
          </ac:cxnSpMkLst>
        </pc:cxnChg>
      </pc:sldChg>
      <pc:sldChg chg="addSp delSp modSp new mod">
        <pc:chgData name="Semra Colak Atan" userId="bd483f91-d1ca-4a2c-ae7e-dee171f12c97" providerId="ADAL" clId="{0A45AF8B-6F84-4032-9C5E-41D807FDE4BA}" dt="2022-01-14T14:50:58.257" v="6044" actId="1036"/>
        <pc:sldMkLst>
          <pc:docMk/>
          <pc:sldMk cId="914743115" sldId="270"/>
        </pc:sldMkLst>
        <pc:spChg chg="mod">
          <ac:chgData name="Semra Colak Atan" userId="bd483f91-d1ca-4a2c-ae7e-dee171f12c97" providerId="ADAL" clId="{0A45AF8B-6F84-4032-9C5E-41D807FDE4BA}" dt="2022-01-13T15:23:14.602" v="2914" actId="20577"/>
          <ac:spMkLst>
            <pc:docMk/>
            <pc:sldMk cId="914743115" sldId="270"/>
            <ac:spMk id="2" creationId="{0AF309FD-8FE9-4160-B865-B2D08E6B90BC}"/>
          </ac:spMkLst>
        </pc:spChg>
        <pc:spChg chg="add del mod">
          <ac:chgData name="Semra Colak Atan" userId="bd483f91-d1ca-4a2c-ae7e-dee171f12c97" providerId="ADAL" clId="{0A45AF8B-6F84-4032-9C5E-41D807FDE4BA}" dt="2022-01-13T15:12:41.630" v="2085" actId="478"/>
          <ac:spMkLst>
            <pc:docMk/>
            <pc:sldMk cId="914743115" sldId="270"/>
            <ac:spMk id="3" creationId="{0EE79A6F-88E9-4693-8661-2DFDE6EDAF7C}"/>
          </ac:spMkLst>
        </pc:spChg>
        <pc:spChg chg="del">
          <ac:chgData name="Semra Colak Atan" userId="bd483f91-d1ca-4a2c-ae7e-dee171f12c97" providerId="ADAL" clId="{0A45AF8B-6F84-4032-9C5E-41D807FDE4BA}" dt="2022-01-12T17:22:34.046" v="36" actId="478"/>
          <ac:spMkLst>
            <pc:docMk/>
            <pc:sldMk cId="914743115" sldId="270"/>
            <ac:spMk id="3" creationId="{2B73CBE3-7EAA-443B-8160-84BE62C6C3B8}"/>
          </ac:spMkLst>
        </pc:spChg>
        <pc:spChg chg="add mod">
          <ac:chgData name="Semra Colak Atan" userId="bd483f91-d1ca-4a2c-ae7e-dee171f12c97" providerId="ADAL" clId="{0A45AF8B-6F84-4032-9C5E-41D807FDE4BA}" dt="2022-01-13T19:01:57.860" v="5194" actId="1076"/>
          <ac:spMkLst>
            <pc:docMk/>
            <pc:sldMk cId="914743115" sldId="270"/>
            <ac:spMk id="10" creationId="{60DAD1D7-104E-4671-A49A-09F764A4A7F6}"/>
          </ac:spMkLst>
        </pc:spChg>
        <pc:spChg chg="add mod">
          <ac:chgData name="Semra Colak Atan" userId="bd483f91-d1ca-4a2c-ae7e-dee171f12c97" providerId="ADAL" clId="{0A45AF8B-6F84-4032-9C5E-41D807FDE4BA}" dt="2022-01-13T04:20:36.977" v="614" actId="1076"/>
          <ac:spMkLst>
            <pc:docMk/>
            <pc:sldMk cId="914743115" sldId="270"/>
            <ac:spMk id="14" creationId="{5A55EC04-C1F7-477F-9668-7AFD06C2428A}"/>
          </ac:spMkLst>
        </pc:spChg>
        <pc:picChg chg="add mod">
          <ac:chgData name="Semra Colak Atan" userId="bd483f91-d1ca-4a2c-ae7e-dee171f12c97" providerId="ADAL" clId="{0A45AF8B-6F84-4032-9C5E-41D807FDE4BA}" dt="2022-01-14T14:50:58.257" v="6044" actId="1036"/>
          <ac:picMkLst>
            <pc:docMk/>
            <pc:sldMk cId="914743115" sldId="270"/>
            <ac:picMk id="3" creationId="{06F97181-5A80-432B-BB4A-8DA60E620BB4}"/>
          </ac:picMkLst>
        </pc:picChg>
        <pc:picChg chg="add del mod ord modCrop">
          <ac:chgData name="Semra Colak Atan" userId="bd483f91-d1ca-4a2c-ae7e-dee171f12c97" providerId="ADAL" clId="{0A45AF8B-6F84-4032-9C5E-41D807FDE4BA}" dt="2022-01-14T14:50:44.875" v="6038" actId="478"/>
          <ac:picMkLst>
            <pc:docMk/>
            <pc:sldMk cId="914743115" sldId="270"/>
            <ac:picMk id="4" creationId="{7E988A04-E344-4350-A9E0-53B82BD8F0D2}"/>
          </ac:picMkLst>
        </pc:picChg>
        <pc:picChg chg="add del mod ord modCrop">
          <ac:chgData name="Semra Colak Atan" userId="bd483f91-d1ca-4a2c-ae7e-dee171f12c97" providerId="ADAL" clId="{0A45AF8B-6F84-4032-9C5E-41D807FDE4BA}" dt="2022-01-14T14:50:46.784" v="6039" actId="478"/>
          <ac:picMkLst>
            <pc:docMk/>
            <pc:sldMk cId="914743115" sldId="270"/>
            <ac:picMk id="5" creationId="{E3942CFE-81E9-44AD-A989-9D02B1CBA646}"/>
          </ac:picMkLst>
        </pc:picChg>
        <pc:picChg chg="add del mod">
          <ac:chgData name="Semra Colak Atan" userId="bd483f91-d1ca-4a2c-ae7e-dee171f12c97" providerId="ADAL" clId="{0A45AF8B-6F84-4032-9C5E-41D807FDE4BA}" dt="2022-01-13T04:19:52.289" v="597" actId="478"/>
          <ac:picMkLst>
            <pc:docMk/>
            <pc:sldMk cId="914743115" sldId="270"/>
            <ac:picMk id="6" creationId="{F453F6FB-C71E-4E29-8E93-079BAE0C183E}"/>
          </ac:picMkLst>
        </pc:picChg>
        <pc:picChg chg="add mod">
          <ac:chgData name="Semra Colak Atan" userId="bd483f91-d1ca-4a2c-ae7e-dee171f12c97" providerId="ADAL" clId="{0A45AF8B-6F84-4032-9C5E-41D807FDE4BA}" dt="2022-01-13T04:20:34.538" v="613" actId="1076"/>
          <ac:picMkLst>
            <pc:docMk/>
            <pc:sldMk cId="914743115" sldId="270"/>
            <ac:picMk id="13" creationId="{5FE6B1CF-09F4-4ECA-A17D-E6303FFAB9C3}"/>
          </ac:picMkLst>
        </pc:picChg>
        <pc:picChg chg="add del mod">
          <ac:chgData name="Semra Colak Atan" userId="bd483f91-d1ca-4a2c-ae7e-dee171f12c97" providerId="ADAL" clId="{0A45AF8B-6F84-4032-9C5E-41D807FDE4BA}" dt="2022-01-13T04:23:47.909" v="636" actId="478"/>
          <ac:picMkLst>
            <pc:docMk/>
            <pc:sldMk cId="914743115" sldId="270"/>
            <ac:picMk id="17" creationId="{58C25DFD-E454-4F0F-8D07-CC57326DB23A}"/>
          </ac:picMkLst>
        </pc:picChg>
        <pc:picChg chg="add del mod">
          <ac:chgData name="Semra Colak Atan" userId="bd483f91-d1ca-4a2c-ae7e-dee171f12c97" providerId="ADAL" clId="{0A45AF8B-6F84-4032-9C5E-41D807FDE4BA}" dt="2022-01-13T04:23:05.354" v="625" actId="478"/>
          <ac:picMkLst>
            <pc:docMk/>
            <pc:sldMk cId="914743115" sldId="270"/>
            <ac:picMk id="18" creationId="{8BC857AE-8085-4FA3-BA7A-A103DF83BD6F}"/>
          </ac:picMkLst>
        </pc:picChg>
        <pc:picChg chg="add del mod">
          <ac:chgData name="Semra Colak Atan" userId="bd483f91-d1ca-4a2c-ae7e-dee171f12c97" providerId="ADAL" clId="{0A45AF8B-6F84-4032-9C5E-41D807FDE4BA}" dt="2022-01-13T04:24:34.702" v="648" actId="478"/>
          <ac:picMkLst>
            <pc:docMk/>
            <pc:sldMk cId="914743115" sldId="270"/>
            <ac:picMk id="19" creationId="{002447F7-B107-40B0-B251-F73652755823}"/>
          </ac:picMkLst>
        </pc:picChg>
        <pc:picChg chg="add del mod">
          <ac:chgData name="Semra Colak Atan" userId="bd483f91-d1ca-4a2c-ae7e-dee171f12c97" providerId="ADAL" clId="{0A45AF8B-6F84-4032-9C5E-41D807FDE4BA}" dt="2022-01-13T04:24:36.084" v="649" actId="478"/>
          <ac:picMkLst>
            <pc:docMk/>
            <pc:sldMk cId="914743115" sldId="270"/>
            <ac:picMk id="20" creationId="{E81B3123-F10B-44EE-BC14-D114D90284C6}"/>
          </ac:picMkLst>
        </pc:picChg>
        <pc:picChg chg="add mod modCrop">
          <ac:chgData name="Semra Colak Atan" userId="bd483f91-d1ca-4a2c-ae7e-dee171f12c97" providerId="ADAL" clId="{0A45AF8B-6F84-4032-9C5E-41D807FDE4BA}" dt="2022-01-13T04:25:04.415" v="657" actId="1036"/>
          <ac:picMkLst>
            <pc:docMk/>
            <pc:sldMk cId="914743115" sldId="270"/>
            <ac:picMk id="21" creationId="{C34C97C4-D2F9-402E-93BE-EE05D93DE88C}"/>
          </ac:picMkLst>
        </pc:picChg>
        <pc:cxnChg chg="add del mod">
          <ac:chgData name="Semra Colak Atan" userId="bd483f91-d1ca-4a2c-ae7e-dee171f12c97" providerId="ADAL" clId="{0A45AF8B-6F84-4032-9C5E-41D807FDE4BA}" dt="2022-01-13T04:16:45.134" v="507" actId="478"/>
          <ac:cxnSpMkLst>
            <pc:docMk/>
            <pc:sldMk cId="914743115" sldId="270"/>
            <ac:cxnSpMk id="8" creationId="{A93EF422-30D4-46A6-BDDF-56D5407D2866}"/>
          </ac:cxnSpMkLst>
        </pc:cxnChg>
        <pc:cxnChg chg="add mod ord">
          <ac:chgData name="Semra Colak Atan" userId="bd483f91-d1ca-4a2c-ae7e-dee171f12c97" providerId="ADAL" clId="{0A45AF8B-6F84-4032-9C5E-41D807FDE4BA}" dt="2022-01-13T04:20:57.556" v="619" actId="14100"/>
          <ac:cxnSpMkLst>
            <pc:docMk/>
            <pc:sldMk cId="914743115" sldId="270"/>
            <ac:cxnSpMk id="9" creationId="{A9671B7B-A8C0-4295-AF05-3703E57E2E3B}"/>
          </ac:cxnSpMkLst>
        </pc:cxnChg>
      </pc:sldChg>
      <pc:sldChg chg="addSp delSp modSp new mod">
        <pc:chgData name="Semra Colak Atan" userId="bd483f91-d1ca-4a2c-ae7e-dee171f12c97" providerId="ADAL" clId="{0A45AF8B-6F84-4032-9C5E-41D807FDE4BA}" dt="2022-01-13T23:46:48.943" v="5842" actId="1076"/>
        <pc:sldMkLst>
          <pc:docMk/>
          <pc:sldMk cId="3326461263" sldId="271"/>
        </pc:sldMkLst>
        <pc:spChg chg="del mod">
          <ac:chgData name="Semra Colak Atan" userId="bd483f91-d1ca-4a2c-ae7e-dee171f12c97" providerId="ADAL" clId="{0A45AF8B-6F84-4032-9C5E-41D807FDE4BA}" dt="2022-01-13T05:04:24.424" v="1467" actId="478"/>
          <ac:spMkLst>
            <pc:docMk/>
            <pc:sldMk cId="3326461263" sldId="271"/>
            <ac:spMk id="2" creationId="{3A532FE2-347F-47F6-AA64-8E4A0C682D0D}"/>
          </ac:spMkLst>
        </pc:spChg>
        <pc:spChg chg="del mod">
          <ac:chgData name="Semra Colak Atan" userId="bd483f91-d1ca-4a2c-ae7e-dee171f12c97" providerId="ADAL" clId="{0A45AF8B-6F84-4032-9C5E-41D807FDE4BA}" dt="2022-01-13T19:03:02.401" v="5214" actId="478"/>
          <ac:spMkLst>
            <pc:docMk/>
            <pc:sldMk cId="3326461263" sldId="271"/>
            <ac:spMk id="3" creationId="{02E74FBD-A385-4EBC-9477-2C56F3FDE255}"/>
          </ac:spMkLst>
        </pc:spChg>
        <pc:spChg chg="add mod">
          <ac:chgData name="Semra Colak Atan" userId="bd483f91-d1ca-4a2c-ae7e-dee171f12c97" providerId="ADAL" clId="{0A45AF8B-6F84-4032-9C5E-41D807FDE4BA}" dt="2022-01-13T04:35:09.993" v="794"/>
          <ac:spMkLst>
            <pc:docMk/>
            <pc:sldMk cId="3326461263" sldId="271"/>
            <ac:spMk id="5" creationId="{549E714E-11BD-45EF-8E23-683FA3E077AE}"/>
          </ac:spMkLst>
        </pc:spChg>
        <pc:spChg chg="add mod">
          <ac:chgData name="Semra Colak Atan" userId="bd483f91-d1ca-4a2c-ae7e-dee171f12c97" providerId="ADAL" clId="{0A45AF8B-6F84-4032-9C5E-41D807FDE4BA}" dt="2022-01-13T05:04:37.420" v="1481" actId="20577"/>
          <ac:spMkLst>
            <pc:docMk/>
            <pc:sldMk cId="3326461263" sldId="271"/>
            <ac:spMk id="8" creationId="{8568507E-6B6B-4743-A2F2-640C98F5281F}"/>
          </ac:spMkLst>
        </pc:spChg>
        <pc:spChg chg="add del mod">
          <ac:chgData name="Semra Colak Atan" userId="bd483f91-d1ca-4a2c-ae7e-dee171f12c97" providerId="ADAL" clId="{0A45AF8B-6F84-4032-9C5E-41D807FDE4BA}" dt="2022-01-13T19:03:04.245" v="5215" actId="478"/>
          <ac:spMkLst>
            <pc:docMk/>
            <pc:sldMk cId="3326461263" sldId="271"/>
            <ac:spMk id="9" creationId="{FDF7C507-7643-44C8-A279-949898239225}"/>
          </ac:spMkLst>
        </pc:spChg>
        <pc:spChg chg="add del mod">
          <ac:chgData name="Semra Colak Atan" userId="bd483f91-d1ca-4a2c-ae7e-dee171f12c97" providerId="ADAL" clId="{0A45AF8B-6F84-4032-9C5E-41D807FDE4BA}" dt="2022-01-13T05:04:26.153" v="1468" actId="478"/>
          <ac:spMkLst>
            <pc:docMk/>
            <pc:sldMk cId="3326461263" sldId="271"/>
            <ac:spMk id="10" creationId="{A8ED5C88-347B-4D24-AEB7-391A3B813E3F}"/>
          </ac:spMkLst>
        </pc:spChg>
        <pc:picChg chg="add mod">
          <ac:chgData name="Semra Colak Atan" userId="bd483f91-d1ca-4a2c-ae7e-dee171f12c97" providerId="ADAL" clId="{0A45AF8B-6F84-4032-9C5E-41D807FDE4BA}" dt="2022-01-13T04:35:09.993" v="794"/>
          <ac:picMkLst>
            <pc:docMk/>
            <pc:sldMk cId="3326461263" sldId="271"/>
            <ac:picMk id="4" creationId="{2FCD6430-4614-471F-B9D6-04E7133CEB56}"/>
          </ac:picMkLst>
        </pc:picChg>
        <pc:picChg chg="add mod">
          <ac:chgData name="Semra Colak Atan" userId="bd483f91-d1ca-4a2c-ae7e-dee171f12c97" providerId="ADAL" clId="{0A45AF8B-6F84-4032-9C5E-41D807FDE4BA}" dt="2022-01-13T04:35:09.993" v="794"/>
          <ac:picMkLst>
            <pc:docMk/>
            <pc:sldMk cId="3326461263" sldId="271"/>
            <ac:picMk id="7" creationId="{06666380-452E-4EC2-A9B6-198C41EBDA2E}"/>
          </ac:picMkLst>
        </pc:picChg>
        <pc:picChg chg="add mod">
          <ac:chgData name="Semra Colak Atan" userId="bd483f91-d1ca-4a2c-ae7e-dee171f12c97" providerId="ADAL" clId="{0A45AF8B-6F84-4032-9C5E-41D807FDE4BA}" dt="2022-01-13T23:46:48.943" v="5842" actId="1076"/>
          <ac:picMkLst>
            <pc:docMk/>
            <pc:sldMk cId="3326461263" sldId="271"/>
            <ac:picMk id="10" creationId="{23BB04AC-0599-4B46-9DE3-395F2D1A36BB}"/>
          </ac:picMkLst>
        </pc:picChg>
        <pc:cxnChg chg="add mod">
          <ac:chgData name="Semra Colak Atan" userId="bd483f91-d1ca-4a2c-ae7e-dee171f12c97" providerId="ADAL" clId="{0A45AF8B-6F84-4032-9C5E-41D807FDE4BA}" dt="2022-01-13T04:35:09.993" v="794"/>
          <ac:cxnSpMkLst>
            <pc:docMk/>
            <pc:sldMk cId="3326461263" sldId="271"/>
            <ac:cxnSpMk id="6" creationId="{3A0992FE-B8B3-4350-93A9-3B2FC980B176}"/>
          </ac:cxnSpMkLst>
        </pc:cxnChg>
        <pc:cxnChg chg="add mod">
          <ac:chgData name="Semra Colak Atan" userId="bd483f91-d1ca-4a2c-ae7e-dee171f12c97" providerId="ADAL" clId="{0A45AF8B-6F84-4032-9C5E-41D807FDE4BA}" dt="2022-01-13T23:03:59.819" v="5560"/>
          <ac:cxnSpMkLst>
            <pc:docMk/>
            <pc:sldMk cId="3326461263" sldId="271"/>
            <ac:cxnSpMk id="11" creationId="{360A2909-5429-4D60-B18C-3479EC2EC74E}"/>
          </ac:cxnSpMkLst>
        </pc:cxnChg>
      </pc:sldChg>
      <pc:sldChg chg="modSp new del mod ord">
        <pc:chgData name="Semra Colak Atan" userId="bd483f91-d1ca-4a2c-ae7e-dee171f12c97" providerId="ADAL" clId="{0A45AF8B-6F84-4032-9C5E-41D807FDE4BA}" dt="2022-01-13T06:04:23.455" v="1534" actId="47"/>
        <pc:sldMkLst>
          <pc:docMk/>
          <pc:sldMk cId="1776083147" sldId="272"/>
        </pc:sldMkLst>
        <pc:spChg chg="mod">
          <ac:chgData name="Semra Colak Atan" userId="bd483f91-d1ca-4a2c-ae7e-dee171f12c97" providerId="ADAL" clId="{0A45AF8B-6F84-4032-9C5E-41D807FDE4BA}" dt="2022-01-13T04:09:56.574" v="490"/>
          <ac:spMkLst>
            <pc:docMk/>
            <pc:sldMk cId="1776083147" sldId="272"/>
            <ac:spMk id="2" creationId="{3AEDEEEC-D3BF-4013-8AF5-BBB587E5B7C9}"/>
          </ac:spMkLst>
        </pc:spChg>
        <pc:spChg chg="mod">
          <ac:chgData name="Semra Colak Atan" userId="bd483f91-d1ca-4a2c-ae7e-dee171f12c97" providerId="ADAL" clId="{0A45AF8B-6F84-4032-9C5E-41D807FDE4BA}" dt="2022-01-13T06:04:21.390" v="1533" actId="6549"/>
          <ac:spMkLst>
            <pc:docMk/>
            <pc:sldMk cId="1776083147" sldId="272"/>
            <ac:spMk id="3" creationId="{18654EE2-4EAC-4836-AAEE-1DCBF0EA7E37}"/>
          </ac:spMkLst>
        </pc:spChg>
      </pc:sldChg>
      <pc:sldChg chg="add del ord">
        <pc:chgData name="Semra Colak Atan" userId="bd483f91-d1ca-4a2c-ae7e-dee171f12c97" providerId="ADAL" clId="{0A45AF8B-6F84-4032-9C5E-41D807FDE4BA}" dt="2022-01-13T19:10:23.696" v="5427" actId="47"/>
        <pc:sldMkLst>
          <pc:docMk/>
          <pc:sldMk cId="3552126339" sldId="654"/>
        </pc:sldMkLst>
      </pc:sldChg>
      <pc:sldChg chg="modSp new del mod ord">
        <pc:chgData name="Semra Colak Atan" userId="bd483f91-d1ca-4a2c-ae7e-dee171f12c97" providerId="ADAL" clId="{0A45AF8B-6F84-4032-9C5E-41D807FDE4BA}" dt="2022-01-13T06:04:29.814" v="1536" actId="47"/>
        <pc:sldMkLst>
          <pc:docMk/>
          <pc:sldMk cId="524209616" sldId="655"/>
        </pc:sldMkLst>
        <pc:spChg chg="mod">
          <ac:chgData name="Semra Colak Atan" userId="bd483f91-d1ca-4a2c-ae7e-dee171f12c97" providerId="ADAL" clId="{0A45AF8B-6F84-4032-9C5E-41D807FDE4BA}" dt="2022-01-13T04:09:56.574" v="490"/>
          <ac:spMkLst>
            <pc:docMk/>
            <pc:sldMk cId="524209616" sldId="655"/>
            <ac:spMk id="2" creationId="{A62B015F-ADCC-4268-AF4C-D1ECD278B597}"/>
          </ac:spMkLst>
        </pc:spChg>
        <pc:spChg chg="mod">
          <ac:chgData name="Semra Colak Atan" userId="bd483f91-d1ca-4a2c-ae7e-dee171f12c97" providerId="ADAL" clId="{0A45AF8B-6F84-4032-9C5E-41D807FDE4BA}" dt="2022-01-13T04:09:56.574" v="490"/>
          <ac:spMkLst>
            <pc:docMk/>
            <pc:sldMk cId="524209616" sldId="655"/>
            <ac:spMk id="3" creationId="{26966EE2-FB95-42E1-8589-8F8DB3D94733}"/>
          </ac:spMkLst>
        </pc:spChg>
      </pc:sldChg>
      <pc:sldChg chg="addSp delSp modSp new del mod">
        <pc:chgData name="Semra Colak Atan" userId="bd483f91-d1ca-4a2c-ae7e-dee171f12c97" providerId="ADAL" clId="{0A45AF8B-6F84-4032-9C5E-41D807FDE4BA}" dt="2022-01-13T06:06:01.817" v="1537" actId="2696"/>
        <pc:sldMkLst>
          <pc:docMk/>
          <pc:sldMk cId="1356475684" sldId="656"/>
        </pc:sldMkLst>
        <pc:spChg chg="del mod">
          <ac:chgData name="Semra Colak Atan" userId="bd483f91-d1ca-4a2c-ae7e-dee171f12c97" providerId="ADAL" clId="{0A45AF8B-6F84-4032-9C5E-41D807FDE4BA}" dt="2022-01-13T05:05:20.054" v="1507" actId="478"/>
          <ac:spMkLst>
            <pc:docMk/>
            <pc:sldMk cId="1356475684" sldId="656"/>
            <ac:spMk id="2" creationId="{BB50BC3C-BFD5-4264-B3FC-5DE85B1B5CC2}"/>
          </ac:spMkLst>
        </pc:spChg>
        <pc:spChg chg="mod">
          <ac:chgData name="Semra Colak Atan" userId="bd483f91-d1ca-4a2c-ae7e-dee171f12c97" providerId="ADAL" clId="{0A45AF8B-6F84-4032-9C5E-41D807FDE4BA}" dt="2022-01-13T04:09:56.574" v="490"/>
          <ac:spMkLst>
            <pc:docMk/>
            <pc:sldMk cId="1356475684" sldId="656"/>
            <ac:spMk id="3" creationId="{23674583-987F-4669-929C-5FFFC429D623}"/>
          </ac:spMkLst>
        </pc:spChg>
        <pc:spChg chg="add mod">
          <ac:chgData name="Semra Colak Atan" userId="bd483f91-d1ca-4a2c-ae7e-dee171f12c97" providerId="ADAL" clId="{0A45AF8B-6F84-4032-9C5E-41D807FDE4BA}" dt="2022-01-13T05:05:17.404" v="1506" actId="20577"/>
          <ac:spMkLst>
            <pc:docMk/>
            <pc:sldMk cId="1356475684" sldId="656"/>
            <ac:spMk id="4" creationId="{9EA16180-8AA2-4D94-92D9-84BC2660940B}"/>
          </ac:spMkLst>
        </pc:spChg>
        <pc:spChg chg="add del mod">
          <ac:chgData name="Semra Colak Atan" userId="bd483f91-d1ca-4a2c-ae7e-dee171f12c97" providerId="ADAL" clId="{0A45AF8B-6F84-4032-9C5E-41D807FDE4BA}" dt="2022-01-13T05:05:22.180" v="1508" actId="478"/>
          <ac:spMkLst>
            <pc:docMk/>
            <pc:sldMk cId="1356475684" sldId="656"/>
            <ac:spMk id="6" creationId="{3687F6BA-C162-4FAD-B854-13E054BB2425}"/>
          </ac:spMkLst>
        </pc:spChg>
        <pc:spChg chg="add mod">
          <ac:chgData name="Semra Colak Atan" userId="bd483f91-d1ca-4a2c-ae7e-dee171f12c97" providerId="ADAL" clId="{0A45AF8B-6F84-4032-9C5E-41D807FDE4BA}" dt="2022-01-13T05:05:43.410" v="1529"/>
          <ac:spMkLst>
            <pc:docMk/>
            <pc:sldMk cId="1356475684" sldId="656"/>
            <ac:spMk id="8" creationId="{01E2B8AA-2EF3-4B7B-9D40-56F3AA2F7EF7}"/>
          </ac:spMkLst>
        </pc:spChg>
        <pc:picChg chg="add mod">
          <ac:chgData name="Semra Colak Atan" userId="bd483f91-d1ca-4a2c-ae7e-dee171f12c97" providerId="ADAL" clId="{0A45AF8B-6F84-4032-9C5E-41D807FDE4BA}" dt="2022-01-13T05:05:43.410" v="1529"/>
          <ac:picMkLst>
            <pc:docMk/>
            <pc:sldMk cId="1356475684" sldId="656"/>
            <ac:picMk id="7" creationId="{43DAF44F-C2EC-4590-AC3E-C4EDEA943247}"/>
          </ac:picMkLst>
        </pc:picChg>
        <pc:picChg chg="add mod">
          <ac:chgData name="Semra Colak Atan" userId="bd483f91-d1ca-4a2c-ae7e-dee171f12c97" providerId="ADAL" clId="{0A45AF8B-6F84-4032-9C5E-41D807FDE4BA}" dt="2022-01-13T05:05:43.410" v="1529"/>
          <ac:picMkLst>
            <pc:docMk/>
            <pc:sldMk cId="1356475684" sldId="656"/>
            <ac:picMk id="10" creationId="{EF290AFD-6FF3-4D24-A555-4EFB074D3073}"/>
          </ac:picMkLst>
        </pc:picChg>
        <pc:cxnChg chg="add mod">
          <ac:chgData name="Semra Colak Atan" userId="bd483f91-d1ca-4a2c-ae7e-dee171f12c97" providerId="ADAL" clId="{0A45AF8B-6F84-4032-9C5E-41D807FDE4BA}" dt="2022-01-13T05:05:43.410" v="1529"/>
          <ac:cxnSpMkLst>
            <pc:docMk/>
            <pc:sldMk cId="1356475684" sldId="656"/>
            <ac:cxnSpMk id="9" creationId="{2DB56443-47FB-494D-A74F-AF1696E55441}"/>
          </ac:cxnSpMkLst>
        </pc:cxnChg>
      </pc:sldChg>
      <pc:sldChg chg="addSp delSp modSp new del mod">
        <pc:chgData name="Semra Colak Atan" userId="bd483f91-d1ca-4a2c-ae7e-dee171f12c97" providerId="ADAL" clId="{0A45AF8B-6F84-4032-9C5E-41D807FDE4BA}" dt="2022-01-13T06:06:01.817" v="1537" actId="2696"/>
        <pc:sldMkLst>
          <pc:docMk/>
          <pc:sldMk cId="4012996102" sldId="657"/>
        </pc:sldMkLst>
        <pc:spChg chg="del mod">
          <ac:chgData name="Semra Colak Atan" userId="bd483f91-d1ca-4a2c-ae7e-dee171f12c97" providerId="ADAL" clId="{0A45AF8B-6F84-4032-9C5E-41D807FDE4BA}" dt="2022-01-13T05:05:26.046" v="1509" actId="478"/>
          <ac:spMkLst>
            <pc:docMk/>
            <pc:sldMk cId="4012996102" sldId="657"/>
            <ac:spMk id="2" creationId="{B503A293-6D89-43A1-ABBC-FDAFDE0B3A1D}"/>
          </ac:spMkLst>
        </pc:spChg>
        <pc:spChg chg="mod">
          <ac:chgData name="Semra Colak Atan" userId="bd483f91-d1ca-4a2c-ae7e-dee171f12c97" providerId="ADAL" clId="{0A45AF8B-6F84-4032-9C5E-41D807FDE4BA}" dt="2022-01-13T04:09:56.574" v="490"/>
          <ac:spMkLst>
            <pc:docMk/>
            <pc:sldMk cId="4012996102" sldId="657"/>
            <ac:spMk id="3" creationId="{2904EB6F-B975-4654-8DA2-215FEF9BCB47}"/>
          </ac:spMkLst>
        </pc:spChg>
        <pc:spChg chg="add del mod">
          <ac:chgData name="Semra Colak Atan" userId="bd483f91-d1ca-4a2c-ae7e-dee171f12c97" providerId="ADAL" clId="{0A45AF8B-6F84-4032-9C5E-41D807FDE4BA}" dt="2022-01-13T05:05:26.978" v="1510" actId="478"/>
          <ac:spMkLst>
            <pc:docMk/>
            <pc:sldMk cId="4012996102" sldId="657"/>
            <ac:spMk id="5" creationId="{56B61B41-1B1C-46B8-9C15-959C5804095E}"/>
          </ac:spMkLst>
        </pc:spChg>
        <pc:spChg chg="add mod">
          <ac:chgData name="Semra Colak Atan" userId="bd483f91-d1ca-4a2c-ae7e-dee171f12c97" providerId="ADAL" clId="{0A45AF8B-6F84-4032-9C5E-41D807FDE4BA}" dt="2022-01-13T05:05:33.734" v="1528" actId="20577"/>
          <ac:spMkLst>
            <pc:docMk/>
            <pc:sldMk cId="4012996102" sldId="657"/>
            <ac:spMk id="6" creationId="{10753747-C792-47A5-A962-D0114FF0CDF6}"/>
          </ac:spMkLst>
        </pc:spChg>
        <pc:spChg chg="add mod">
          <ac:chgData name="Semra Colak Atan" userId="bd483f91-d1ca-4a2c-ae7e-dee171f12c97" providerId="ADAL" clId="{0A45AF8B-6F84-4032-9C5E-41D807FDE4BA}" dt="2022-01-13T05:05:45.477" v="1530"/>
          <ac:spMkLst>
            <pc:docMk/>
            <pc:sldMk cId="4012996102" sldId="657"/>
            <ac:spMk id="8" creationId="{F87699DE-DCC5-49BD-82B2-3CBF70970C11}"/>
          </ac:spMkLst>
        </pc:spChg>
        <pc:picChg chg="add mod">
          <ac:chgData name="Semra Colak Atan" userId="bd483f91-d1ca-4a2c-ae7e-dee171f12c97" providerId="ADAL" clId="{0A45AF8B-6F84-4032-9C5E-41D807FDE4BA}" dt="2022-01-13T05:05:45.477" v="1530"/>
          <ac:picMkLst>
            <pc:docMk/>
            <pc:sldMk cId="4012996102" sldId="657"/>
            <ac:picMk id="7" creationId="{4DEE2457-3459-4F6B-BC40-478AC34F713E}"/>
          </ac:picMkLst>
        </pc:picChg>
        <pc:picChg chg="add mod">
          <ac:chgData name="Semra Colak Atan" userId="bd483f91-d1ca-4a2c-ae7e-dee171f12c97" providerId="ADAL" clId="{0A45AF8B-6F84-4032-9C5E-41D807FDE4BA}" dt="2022-01-13T05:05:45.477" v="1530"/>
          <ac:picMkLst>
            <pc:docMk/>
            <pc:sldMk cId="4012996102" sldId="657"/>
            <ac:picMk id="10" creationId="{01882E0C-C19D-4C77-841A-D64DADCDEE0C}"/>
          </ac:picMkLst>
        </pc:picChg>
        <pc:cxnChg chg="add mod">
          <ac:chgData name="Semra Colak Atan" userId="bd483f91-d1ca-4a2c-ae7e-dee171f12c97" providerId="ADAL" clId="{0A45AF8B-6F84-4032-9C5E-41D807FDE4BA}" dt="2022-01-13T05:05:45.477" v="1530"/>
          <ac:cxnSpMkLst>
            <pc:docMk/>
            <pc:sldMk cId="4012996102" sldId="657"/>
            <ac:cxnSpMk id="9" creationId="{F2DB56A6-5758-44FA-B60E-AD88DC2CFEC2}"/>
          </ac:cxnSpMkLst>
        </pc:cxnChg>
      </pc:sldChg>
      <pc:sldChg chg="addSp delSp modSp new mod ord">
        <pc:chgData name="Semra Colak Atan" userId="bd483f91-d1ca-4a2c-ae7e-dee171f12c97" providerId="ADAL" clId="{0A45AF8B-6F84-4032-9C5E-41D807FDE4BA}" dt="2022-01-14T14:19:49.439" v="6018" actId="1076"/>
        <pc:sldMkLst>
          <pc:docMk/>
          <pc:sldMk cId="1899736276" sldId="658"/>
        </pc:sldMkLst>
        <pc:spChg chg="mod">
          <ac:chgData name="Semra Colak Atan" userId="bd483f91-d1ca-4a2c-ae7e-dee171f12c97" providerId="ADAL" clId="{0A45AF8B-6F84-4032-9C5E-41D807FDE4BA}" dt="2022-01-13T23:03:39.779" v="5542" actId="1036"/>
          <ac:spMkLst>
            <pc:docMk/>
            <pc:sldMk cId="1899736276" sldId="658"/>
            <ac:spMk id="2" creationId="{835AAB01-0C61-43E9-A9D1-1B93E0C13752}"/>
          </ac:spMkLst>
        </pc:spChg>
        <pc:spChg chg="add mod">
          <ac:chgData name="Semra Colak Atan" userId="bd483f91-d1ca-4a2c-ae7e-dee171f12c97" providerId="ADAL" clId="{0A45AF8B-6F84-4032-9C5E-41D807FDE4BA}" dt="2022-01-14T14:18:47.535" v="6003" actId="14100"/>
          <ac:spMkLst>
            <pc:docMk/>
            <pc:sldMk cId="1899736276" sldId="658"/>
            <ac:spMk id="3" creationId="{3A25046F-C93E-4405-AE96-7C15709CCD9F}"/>
          </ac:spMkLst>
        </pc:spChg>
        <pc:spChg chg="del mod">
          <ac:chgData name="Semra Colak Atan" userId="bd483f91-d1ca-4a2c-ae7e-dee171f12c97" providerId="ADAL" clId="{0A45AF8B-6F84-4032-9C5E-41D807FDE4BA}" dt="2022-01-13T12:50:03.037" v="2073" actId="478"/>
          <ac:spMkLst>
            <pc:docMk/>
            <pc:sldMk cId="1899736276" sldId="658"/>
            <ac:spMk id="3" creationId="{92F17C11-020B-4A85-BF33-12BE54900B6C}"/>
          </ac:spMkLst>
        </pc:spChg>
        <pc:spChg chg="add mod">
          <ac:chgData name="Semra Colak Atan" userId="bd483f91-d1ca-4a2c-ae7e-dee171f12c97" providerId="ADAL" clId="{0A45AF8B-6F84-4032-9C5E-41D807FDE4BA}" dt="2022-01-13T15:43:55.760" v="3459" actId="6549"/>
          <ac:spMkLst>
            <pc:docMk/>
            <pc:sldMk cId="1899736276" sldId="658"/>
            <ac:spMk id="4" creationId="{A696ED81-455B-49E0-9CFB-AAD10929C2E3}"/>
          </ac:spMkLst>
        </pc:spChg>
        <pc:spChg chg="add del mod">
          <ac:chgData name="Semra Colak Atan" userId="bd483f91-d1ca-4a2c-ae7e-dee171f12c97" providerId="ADAL" clId="{0A45AF8B-6F84-4032-9C5E-41D807FDE4BA}" dt="2022-01-13T15:44:29.818" v="3472" actId="21"/>
          <ac:spMkLst>
            <pc:docMk/>
            <pc:sldMk cId="1899736276" sldId="658"/>
            <ac:spMk id="8" creationId="{98983787-D0FC-4F75-99A7-593DA9C19AD5}"/>
          </ac:spMkLst>
        </pc:spChg>
        <pc:spChg chg="add del mod">
          <ac:chgData name="Semra Colak Atan" userId="bd483f91-d1ca-4a2c-ae7e-dee171f12c97" providerId="ADAL" clId="{0A45AF8B-6F84-4032-9C5E-41D807FDE4BA}" dt="2022-01-13T15:23:52.750" v="2943" actId="478"/>
          <ac:spMkLst>
            <pc:docMk/>
            <pc:sldMk cId="1899736276" sldId="658"/>
            <ac:spMk id="10" creationId="{8FD0D58C-8FA0-4D47-8B70-E932653D0ABF}"/>
          </ac:spMkLst>
        </pc:spChg>
        <pc:spChg chg="add mod">
          <ac:chgData name="Semra Colak Atan" userId="bd483f91-d1ca-4a2c-ae7e-dee171f12c97" providerId="ADAL" clId="{0A45AF8B-6F84-4032-9C5E-41D807FDE4BA}" dt="2022-01-14T14:19:05.270" v="6006" actId="14100"/>
          <ac:spMkLst>
            <pc:docMk/>
            <pc:sldMk cId="1899736276" sldId="658"/>
            <ac:spMk id="10" creationId="{B2634396-1D11-47E6-9E2C-2F0457979098}"/>
          </ac:spMkLst>
        </pc:spChg>
        <pc:spChg chg="add mod">
          <ac:chgData name="Semra Colak Atan" userId="bd483f91-d1ca-4a2c-ae7e-dee171f12c97" providerId="ADAL" clId="{0A45AF8B-6F84-4032-9C5E-41D807FDE4BA}" dt="2022-01-14T14:19:43.823" v="6016" actId="14100"/>
          <ac:spMkLst>
            <pc:docMk/>
            <pc:sldMk cId="1899736276" sldId="658"/>
            <ac:spMk id="13" creationId="{6358ABD3-8E2F-4CEF-893A-0A9D48C1C26F}"/>
          </ac:spMkLst>
        </pc:spChg>
        <pc:spChg chg="add mod">
          <ac:chgData name="Semra Colak Atan" userId="bd483f91-d1ca-4a2c-ae7e-dee171f12c97" providerId="ADAL" clId="{0A45AF8B-6F84-4032-9C5E-41D807FDE4BA}" dt="2022-01-14T14:19:49.439" v="6018" actId="1076"/>
          <ac:spMkLst>
            <pc:docMk/>
            <pc:sldMk cId="1899736276" sldId="658"/>
            <ac:spMk id="14" creationId="{98A2C8E1-4DC3-474B-9BBE-B07E01B6A88F}"/>
          </ac:spMkLst>
        </pc:spChg>
        <pc:picChg chg="add mod">
          <ac:chgData name="Semra Colak Atan" userId="bd483f91-d1ca-4a2c-ae7e-dee171f12c97" providerId="ADAL" clId="{0A45AF8B-6F84-4032-9C5E-41D807FDE4BA}" dt="2022-01-13T05:04:03.159" v="1461"/>
          <ac:picMkLst>
            <pc:docMk/>
            <pc:sldMk cId="1899736276" sldId="658"/>
            <ac:picMk id="5" creationId="{77B1F848-F536-423D-9E3E-E9AF751872C6}"/>
          </ac:picMkLst>
        </pc:picChg>
        <pc:picChg chg="add mod">
          <ac:chgData name="Semra Colak Atan" userId="bd483f91-d1ca-4a2c-ae7e-dee171f12c97" providerId="ADAL" clId="{0A45AF8B-6F84-4032-9C5E-41D807FDE4BA}" dt="2022-01-13T05:04:03.159" v="1461"/>
          <ac:picMkLst>
            <pc:docMk/>
            <pc:sldMk cId="1899736276" sldId="658"/>
            <ac:picMk id="7" creationId="{720A6003-7785-42BB-839D-7DD1066CF793}"/>
          </ac:picMkLst>
        </pc:picChg>
        <pc:picChg chg="add mod">
          <ac:chgData name="Semra Colak Atan" userId="bd483f91-d1ca-4a2c-ae7e-dee171f12c97" providerId="ADAL" clId="{0A45AF8B-6F84-4032-9C5E-41D807FDE4BA}" dt="2022-01-13T23:03:44.959" v="5556" actId="1037"/>
          <ac:picMkLst>
            <pc:docMk/>
            <pc:sldMk cId="1899736276" sldId="658"/>
            <ac:picMk id="11" creationId="{59014F4E-A9B6-40FE-9440-637BF3704EAB}"/>
          </ac:picMkLst>
        </pc:picChg>
        <pc:cxnChg chg="add mod">
          <ac:chgData name="Semra Colak Atan" userId="bd483f91-d1ca-4a2c-ae7e-dee171f12c97" providerId="ADAL" clId="{0A45AF8B-6F84-4032-9C5E-41D807FDE4BA}" dt="2022-01-13T05:04:03.159" v="1461"/>
          <ac:cxnSpMkLst>
            <pc:docMk/>
            <pc:sldMk cId="1899736276" sldId="658"/>
            <ac:cxnSpMk id="6" creationId="{51369910-B58C-4F83-96FC-70DDA8A54340}"/>
          </ac:cxnSpMkLst>
        </pc:cxnChg>
        <pc:cxnChg chg="add mod">
          <ac:chgData name="Semra Colak Atan" userId="bd483f91-d1ca-4a2c-ae7e-dee171f12c97" providerId="ADAL" clId="{0A45AF8B-6F84-4032-9C5E-41D807FDE4BA}" dt="2022-01-13T23:03:35.216" v="5535"/>
          <ac:cxnSpMkLst>
            <pc:docMk/>
            <pc:sldMk cId="1899736276" sldId="658"/>
            <ac:cxnSpMk id="12" creationId="{4F18FAD2-1BAF-4DB4-A329-55CD1A5CBEE7}"/>
          </ac:cxnSpMkLst>
        </pc:cxnChg>
      </pc:sldChg>
      <pc:sldChg chg="modSp new del mod ord">
        <pc:chgData name="Semra Colak Atan" userId="bd483f91-d1ca-4a2c-ae7e-dee171f12c97" providerId="ADAL" clId="{0A45AF8B-6F84-4032-9C5E-41D807FDE4BA}" dt="2022-01-13T06:04:24.741" v="1535" actId="47"/>
        <pc:sldMkLst>
          <pc:docMk/>
          <pc:sldMk cId="3944196330" sldId="659"/>
        </pc:sldMkLst>
        <pc:spChg chg="mod">
          <ac:chgData name="Semra Colak Atan" userId="bd483f91-d1ca-4a2c-ae7e-dee171f12c97" providerId="ADAL" clId="{0A45AF8B-6F84-4032-9C5E-41D807FDE4BA}" dt="2022-01-13T04:09:56.574" v="490"/>
          <ac:spMkLst>
            <pc:docMk/>
            <pc:sldMk cId="3944196330" sldId="659"/>
            <ac:spMk id="2" creationId="{09306908-DB41-4009-AEEE-F6DE8E3EE803}"/>
          </ac:spMkLst>
        </pc:spChg>
        <pc:spChg chg="mod">
          <ac:chgData name="Semra Colak Atan" userId="bd483f91-d1ca-4a2c-ae7e-dee171f12c97" providerId="ADAL" clId="{0A45AF8B-6F84-4032-9C5E-41D807FDE4BA}" dt="2022-01-13T04:09:56.574" v="490"/>
          <ac:spMkLst>
            <pc:docMk/>
            <pc:sldMk cId="3944196330" sldId="659"/>
            <ac:spMk id="3" creationId="{0A5BBB33-3389-4C05-BFF0-954477D60898}"/>
          </ac:spMkLst>
        </pc:spChg>
      </pc:sldChg>
      <pc:sldChg chg="addSp delSp modSp new mod chgLayout">
        <pc:chgData name="Semra Colak Atan" userId="bd483f91-d1ca-4a2c-ae7e-dee171f12c97" providerId="ADAL" clId="{0A45AF8B-6F84-4032-9C5E-41D807FDE4BA}" dt="2022-01-14T13:43:28.015" v="5857" actId="20577"/>
        <pc:sldMkLst>
          <pc:docMk/>
          <pc:sldMk cId="182129807" sldId="660"/>
        </pc:sldMkLst>
        <pc:spChg chg="del">
          <ac:chgData name="Semra Colak Atan" userId="bd483f91-d1ca-4a2c-ae7e-dee171f12c97" providerId="ADAL" clId="{0A45AF8B-6F84-4032-9C5E-41D807FDE4BA}" dt="2022-01-13T15:11:38.549" v="2074" actId="478"/>
          <ac:spMkLst>
            <pc:docMk/>
            <pc:sldMk cId="182129807" sldId="660"/>
            <ac:spMk id="2" creationId="{57824FF8-EDC9-4855-85A5-45C028E124C9}"/>
          </ac:spMkLst>
        </pc:spChg>
        <pc:spChg chg="del">
          <ac:chgData name="Semra Colak Atan" userId="bd483f91-d1ca-4a2c-ae7e-dee171f12c97" providerId="ADAL" clId="{0A45AF8B-6F84-4032-9C5E-41D807FDE4BA}" dt="2022-01-13T15:11:39.613" v="2075" actId="478"/>
          <ac:spMkLst>
            <pc:docMk/>
            <pc:sldMk cId="182129807" sldId="660"/>
            <ac:spMk id="3" creationId="{BE8F0907-C538-45F4-87BD-3B9254E298AD}"/>
          </ac:spMkLst>
        </pc:spChg>
        <pc:spChg chg="add del mod ord">
          <ac:chgData name="Semra Colak Atan" userId="bd483f91-d1ca-4a2c-ae7e-dee171f12c97" providerId="ADAL" clId="{0A45AF8B-6F84-4032-9C5E-41D807FDE4BA}" dt="2022-01-13T15:32:45.035" v="3039" actId="478"/>
          <ac:spMkLst>
            <pc:docMk/>
            <pc:sldMk cId="182129807" sldId="660"/>
            <ac:spMk id="4" creationId="{10049DC1-E285-4987-87CB-503AE1C191A7}"/>
          </ac:spMkLst>
        </pc:spChg>
        <pc:spChg chg="add mod">
          <ac:chgData name="Semra Colak Atan" userId="bd483f91-d1ca-4a2c-ae7e-dee171f12c97" providerId="ADAL" clId="{0A45AF8B-6F84-4032-9C5E-41D807FDE4BA}" dt="2022-01-13T17:11:05.006" v="3672" actId="1076"/>
          <ac:spMkLst>
            <pc:docMk/>
            <pc:sldMk cId="182129807" sldId="660"/>
            <ac:spMk id="5" creationId="{628A4E47-28F7-474C-8843-32F6B0117959}"/>
          </ac:spMkLst>
        </pc:spChg>
        <pc:spChg chg="add del mod">
          <ac:chgData name="Semra Colak Atan" userId="bd483f91-d1ca-4a2c-ae7e-dee171f12c97" providerId="ADAL" clId="{0A45AF8B-6F84-4032-9C5E-41D807FDE4BA}" dt="2022-01-13T15:15:09.917" v="2154" actId="478"/>
          <ac:spMkLst>
            <pc:docMk/>
            <pc:sldMk cId="182129807" sldId="660"/>
            <ac:spMk id="9" creationId="{210DD6B9-E435-43A6-A580-5E130393977C}"/>
          </ac:spMkLst>
        </pc:spChg>
        <pc:spChg chg="add del mod">
          <ac:chgData name="Semra Colak Atan" userId="bd483f91-d1ca-4a2c-ae7e-dee171f12c97" providerId="ADAL" clId="{0A45AF8B-6F84-4032-9C5E-41D807FDE4BA}" dt="2022-01-13T15:15:04.233" v="2152" actId="478"/>
          <ac:spMkLst>
            <pc:docMk/>
            <pc:sldMk cId="182129807" sldId="660"/>
            <ac:spMk id="10" creationId="{9DFD23D9-1FFD-4C1D-B97C-0C0D822B5888}"/>
          </ac:spMkLst>
        </pc:spChg>
        <pc:spChg chg="add del mod">
          <ac:chgData name="Semra Colak Atan" userId="bd483f91-d1ca-4a2c-ae7e-dee171f12c97" providerId="ADAL" clId="{0A45AF8B-6F84-4032-9C5E-41D807FDE4BA}" dt="2022-01-13T15:23:44.278" v="2941" actId="478"/>
          <ac:spMkLst>
            <pc:docMk/>
            <pc:sldMk cId="182129807" sldId="660"/>
            <ac:spMk id="11" creationId="{982EB47F-D5DC-43E9-8D69-DC4A5CED342B}"/>
          </ac:spMkLst>
        </pc:spChg>
        <pc:spChg chg="add mod ord">
          <ac:chgData name="Semra Colak Atan" userId="bd483f91-d1ca-4a2c-ae7e-dee171f12c97" providerId="ADAL" clId="{0A45AF8B-6F84-4032-9C5E-41D807FDE4BA}" dt="2022-01-14T13:43:28.015" v="5857" actId="20577"/>
          <ac:spMkLst>
            <pc:docMk/>
            <pc:sldMk cId="182129807" sldId="660"/>
            <ac:spMk id="12" creationId="{F63F9BEC-ED9D-4F69-AF0C-5FB9F9CDD6E8}"/>
          </ac:spMkLst>
        </pc:spChg>
        <pc:spChg chg="add del mod">
          <ac:chgData name="Semra Colak Atan" userId="bd483f91-d1ca-4a2c-ae7e-dee171f12c97" providerId="ADAL" clId="{0A45AF8B-6F84-4032-9C5E-41D807FDE4BA}" dt="2022-01-13T17:10:58.141" v="3669" actId="478"/>
          <ac:spMkLst>
            <pc:docMk/>
            <pc:sldMk cId="182129807" sldId="660"/>
            <ac:spMk id="14" creationId="{ABF78EA6-48B4-4DFB-9ECA-B2847DA7E773}"/>
          </ac:spMkLst>
        </pc:spChg>
        <pc:spChg chg="add del mod">
          <ac:chgData name="Semra Colak Atan" userId="bd483f91-d1ca-4a2c-ae7e-dee171f12c97" providerId="ADAL" clId="{0A45AF8B-6F84-4032-9C5E-41D807FDE4BA}" dt="2022-01-13T17:09:54.766" v="3650" actId="478"/>
          <ac:spMkLst>
            <pc:docMk/>
            <pc:sldMk cId="182129807" sldId="660"/>
            <ac:spMk id="15" creationId="{FC47FAC4-946E-42FE-B4FB-1AA039C85275}"/>
          </ac:spMkLst>
        </pc:spChg>
        <pc:picChg chg="add mod">
          <ac:chgData name="Semra Colak Atan" userId="bd483f91-d1ca-4a2c-ae7e-dee171f12c97" providerId="ADAL" clId="{0A45AF8B-6F84-4032-9C5E-41D807FDE4BA}" dt="2022-01-13T15:11:44.979" v="2076"/>
          <ac:picMkLst>
            <pc:docMk/>
            <pc:sldMk cId="182129807" sldId="660"/>
            <ac:picMk id="6" creationId="{84E907DB-09CE-40BE-88CB-C24891E0AC91}"/>
          </ac:picMkLst>
        </pc:picChg>
        <pc:picChg chg="add mod">
          <ac:chgData name="Semra Colak Atan" userId="bd483f91-d1ca-4a2c-ae7e-dee171f12c97" providerId="ADAL" clId="{0A45AF8B-6F84-4032-9C5E-41D807FDE4BA}" dt="2022-01-13T15:11:44.979" v="2076"/>
          <ac:picMkLst>
            <pc:docMk/>
            <pc:sldMk cId="182129807" sldId="660"/>
            <ac:picMk id="8" creationId="{EF999B4C-9EC9-49E4-84D4-CCF36FDEDBB0}"/>
          </ac:picMkLst>
        </pc:picChg>
        <pc:picChg chg="add del mod">
          <ac:chgData name="Semra Colak Atan" userId="bd483f91-d1ca-4a2c-ae7e-dee171f12c97" providerId="ADAL" clId="{0A45AF8B-6F84-4032-9C5E-41D807FDE4BA}" dt="2022-01-13T17:10:58.913" v="3670" actId="478"/>
          <ac:picMkLst>
            <pc:docMk/>
            <pc:sldMk cId="182129807" sldId="660"/>
            <ac:picMk id="16" creationId="{6991F1FF-7311-4B76-B262-4E066008F427}"/>
          </ac:picMkLst>
        </pc:picChg>
        <pc:cxnChg chg="add mod">
          <ac:chgData name="Semra Colak Atan" userId="bd483f91-d1ca-4a2c-ae7e-dee171f12c97" providerId="ADAL" clId="{0A45AF8B-6F84-4032-9C5E-41D807FDE4BA}" dt="2022-01-13T15:11:44.979" v="2076"/>
          <ac:cxnSpMkLst>
            <pc:docMk/>
            <pc:sldMk cId="182129807" sldId="660"/>
            <ac:cxnSpMk id="7" creationId="{A4B976C4-8BC0-4C17-9B82-229819ECB345}"/>
          </ac:cxnSpMkLst>
        </pc:cxnChg>
        <pc:cxnChg chg="add mod">
          <ac:chgData name="Semra Colak Atan" userId="bd483f91-d1ca-4a2c-ae7e-dee171f12c97" providerId="ADAL" clId="{0A45AF8B-6F84-4032-9C5E-41D807FDE4BA}" dt="2022-01-13T23:03:30.811" v="5534"/>
          <ac:cxnSpMkLst>
            <pc:docMk/>
            <pc:sldMk cId="182129807" sldId="660"/>
            <ac:cxnSpMk id="17" creationId="{29F3F38D-32BD-4C18-BE79-BC1EE366070F}"/>
          </ac:cxnSpMkLst>
        </pc:cxnChg>
      </pc:sldChg>
      <pc:sldChg chg="addSp delSp modSp new mod">
        <pc:chgData name="Semra Colak Atan" userId="bd483f91-d1ca-4a2c-ae7e-dee171f12c97" providerId="ADAL" clId="{0A45AF8B-6F84-4032-9C5E-41D807FDE4BA}" dt="2022-01-14T14:28:27.576" v="6031" actId="13926"/>
        <pc:sldMkLst>
          <pc:docMk/>
          <pc:sldMk cId="3683920502" sldId="661"/>
        </pc:sldMkLst>
        <pc:spChg chg="del">
          <ac:chgData name="Semra Colak Atan" userId="bd483f91-d1ca-4a2c-ae7e-dee171f12c97" providerId="ADAL" clId="{0A45AF8B-6F84-4032-9C5E-41D807FDE4BA}" dt="2022-01-13T12:20:04.528" v="1906" actId="478"/>
          <ac:spMkLst>
            <pc:docMk/>
            <pc:sldMk cId="3683920502" sldId="661"/>
            <ac:spMk id="2" creationId="{CE05D813-1B52-4C3E-BB3C-7493766804E8}"/>
          </ac:spMkLst>
        </pc:spChg>
        <pc:spChg chg="del">
          <ac:chgData name="Semra Colak Atan" userId="bd483f91-d1ca-4a2c-ae7e-dee171f12c97" providerId="ADAL" clId="{0A45AF8B-6F84-4032-9C5E-41D807FDE4BA}" dt="2022-01-13T12:20:18.297" v="1909" actId="478"/>
          <ac:spMkLst>
            <pc:docMk/>
            <pc:sldMk cId="3683920502" sldId="661"/>
            <ac:spMk id="3" creationId="{07D91F68-6DE8-4427-B31A-73BA387DE8CD}"/>
          </ac:spMkLst>
        </pc:spChg>
        <pc:spChg chg="add del mod">
          <ac:chgData name="Semra Colak Atan" userId="bd483f91-d1ca-4a2c-ae7e-dee171f12c97" providerId="ADAL" clId="{0A45AF8B-6F84-4032-9C5E-41D807FDE4BA}" dt="2022-01-13T19:06:20.842" v="5306" actId="478"/>
          <ac:spMkLst>
            <pc:docMk/>
            <pc:sldMk cId="3683920502" sldId="661"/>
            <ac:spMk id="4" creationId="{3C36AD37-28AA-4EFD-96FD-A8390D1D445A}"/>
          </ac:spMkLst>
        </pc:spChg>
        <pc:spChg chg="add mod">
          <ac:chgData name="Semra Colak Atan" userId="bd483f91-d1ca-4a2c-ae7e-dee171f12c97" providerId="ADAL" clId="{0A45AF8B-6F84-4032-9C5E-41D807FDE4BA}" dt="2022-01-13T12:20:12.379" v="1907"/>
          <ac:spMkLst>
            <pc:docMk/>
            <pc:sldMk cId="3683920502" sldId="661"/>
            <ac:spMk id="6" creationId="{B951EF6E-633F-457C-BE6B-843613745697}"/>
          </ac:spMkLst>
        </pc:spChg>
        <pc:spChg chg="add mod">
          <ac:chgData name="Semra Colak Atan" userId="bd483f91-d1ca-4a2c-ae7e-dee171f12c97" providerId="ADAL" clId="{0A45AF8B-6F84-4032-9C5E-41D807FDE4BA}" dt="2022-01-14T14:28:27.576" v="6031" actId="13926"/>
          <ac:spMkLst>
            <pc:docMk/>
            <pc:sldMk cId="3683920502" sldId="661"/>
            <ac:spMk id="9" creationId="{DFA60944-4E62-4B00-BD93-4F5AFFE2604F}"/>
          </ac:spMkLst>
        </pc:spChg>
        <pc:spChg chg="add mod">
          <ac:chgData name="Semra Colak Atan" userId="bd483f91-d1ca-4a2c-ae7e-dee171f12c97" providerId="ADAL" clId="{0A45AF8B-6F84-4032-9C5E-41D807FDE4BA}" dt="2022-01-14T14:28:09.594" v="6030" actId="20577"/>
          <ac:spMkLst>
            <pc:docMk/>
            <pc:sldMk cId="3683920502" sldId="661"/>
            <ac:spMk id="11" creationId="{BA0D459D-7603-4864-A51A-E49B028E08AA}"/>
          </ac:spMkLst>
        </pc:spChg>
        <pc:spChg chg="add mod">
          <ac:chgData name="Semra Colak Atan" userId="bd483f91-d1ca-4a2c-ae7e-dee171f12c97" providerId="ADAL" clId="{0A45AF8B-6F84-4032-9C5E-41D807FDE4BA}" dt="2022-01-13T23:55:59.565" v="5847" actId="404"/>
          <ac:spMkLst>
            <pc:docMk/>
            <pc:sldMk cId="3683920502" sldId="661"/>
            <ac:spMk id="13" creationId="{022AB037-1372-42F4-9DB9-E2B6AD898A92}"/>
          </ac:spMkLst>
        </pc:spChg>
        <pc:picChg chg="add mod">
          <ac:chgData name="Semra Colak Atan" userId="bd483f91-d1ca-4a2c-ae7e-dee171f12c97" providerId="ADAL" clId="{0A45AF8B-6F84-4032-9C5E-41D807FDE4BA}" dt="2022-01-13T12:20:12.379" v="1907"/>
          <ac:picMkLst>
            <pc:docMk/>
            <pc:sldMk cId="3683920502" sldId="661"/>
            <ac:picMk id="5" creationId="{65B543A2-15EA-4387-B748-00C78ADCB043}"/>
          </ac:picMkLst>
        </pc:picChg>
        <pc:picChg chg="add mod">
          <ac:chgData name="Semra Colak Atan" userId="bd483f91-d1ca-4a2c-ae7e-dee171f12c97" providerId="ADAL" clId="{0A45AF8B-6F84-4032-9C5E-41D807FDE4BA}" dt="2022-01-13T12:20:12.379" v="1907"/>
          <ac:picMkLst>
            <pc:docMk/>
            <pc:sldMk cId="3683920502" sldId="661"/>
            <ac:picMk id="8" creationId="{197105DB-E0D8-4DD1-96B9-5144B549A8BC}"/>
          </ac:picMkLst>
        </pc:picChg>
        <pc:cxnChg chg="add mod">
          <ac:chgData name="Semra Colak Atan" userId="bd483f91-d1ca-4a2c-ae7e-dee171f12c97" providerId="ADAL" clId="{0A45AF8B-6F84-4032-9C5E-41D807FDE4BA}" dt="2022-01-13T12:20:12.379" v="1907"/>
          <ac:cxnSpMkLst>
            <pc:docMk/>
            <pc:sldMk cId="3683920502" sldId="661"/>
            <ac:cxnSpMk id="7" creationId="{2C2C36A0-E9C9-413E-953C-C1EE5FAE600E}"/>
          </ac:cxnSpMkLst>
        </pc:cxnChg>
        <pc:cxnChg chg="add mod">
          <ac:chgData name="Semra Colak Atan" userId="bd483f91-d1ca-4a2c-ae7e-dee171f12c97" providerId="ADAL" clId="{0A45AF8B-6F84-4032-9C5E-41D807FDE4BA}" dt="2022-01-13T23:03:53.913" v="5559" actId="1036"/>
          <ac:cxnSpMkLst>
            <pc:docMk/>
            <pc:sldMk cId="3683920502" sldId="661"/>
            <ac:cxnSpMk id="14" creationId="{5EA36D39-FFC3-4B8B-8553-07E3B67C2E77}"/>
          </ac:cxnSpMkLst>
        </pc:cxnChg>
      </pc:sldChg>
      <pc:sldChg chg="addSp delSp modSp new del mod modClrScheme chgLayout">
        <pc:chgData name="Semra Colak Atan" userId="bd483f91-d1ca-4a2c-ae7e-dee171f12c97" providerId="ADAL" clId="{0A45AF8B-6F84-4032-9C5E-41D807FDE4BA}" dt="2022-01-14T14:28:58.484" v="6032" actId="47"/>
        <pc:sldMkLst>
          <pc:docMk/>
          <pc:sldMk cId="4184612787" sldId="662"/>
        </pc:sldMkLst>
        <pc:spChg chg="del">
          <ac:chgData name="Semra Colak Atan" userId="bd483f91-d1ca-4a2c-ae7e-dee171f12c97" providerId="ADAL" clId="{0A45AF8B-6F84-4032-9C5E-41D807FDE4BA}" dt="2022-01-13T15:49:14.797" v="3635" actId="700"/>
          <ac:spMkLst>
            <pc:docMk/>
            <pc:sldMk cId="4184612787" sldId="662"/>
            <ac:spMk id="2" creationId="{61B27089-B96D-454A-BB85-7AD3EAE64188}"/>
          </ac:spMkLst>
        </pc:spChg>
        <pc:spChg chg="del">
          <ac:chgData name="Semra Colak Atan" userId="bd483f91-d1ca-4a2c-ae7e-dee171f12c97" providerId="ADAL" clId="{0A45AF8B-6F84-4032-9C5E-41D807FDE4BA}" dt="2022-01-13T15:49:14.797" v="3635" actId="700"/>
          <ac:spMkLst>
            <pc:docMk/>
            <pc:sldMk cId="4184612787" sldId="662"/>
            <ac:spMk id="3" creationId="{BC9B421D-A3BF-41F4-9CD6-0ABF1760A87E}"/>
          </ac:spMkLst>
        </pc:spChg>
        <pc:picChg chg="add mod">
          <ac:chgData name="Semra Colak Atan" userId="bd483f91-d1ca-4a2c-ae7e-dee171f12c97" providerId="ADAL" clId="{0A45AF8B-6F84-4032-9C5E-41D807FDE4BA}" dt="2022-01-13T15:49:15.571" v="3636"/>
          <ac:picMkLst>
            <pc:docMk/>
            <pc:sldMk cId="4184612787" sldId="662"/>
            <ac:picMk id="4" creationId="{0CDA690E-1FCD-49C8-BB3B-5C17C5798644}"/>
          </ac:picMkLst>
        </pc:picChg>
      </pc:sldChg>
      <pc:sldChg chg="addSp delSp modSp new del mod">
        <pc:chgData name="Semra Colak Atan" userId="bd483f91-d1ca-4a2c-ae7e-dee171f12c97" providerId="ADAL" clId="{0A45AF8B-6F84-4032-9C5E-41D807FDE4BA}" dt="2022-01-13T15:45:29.851" v="3488" actId="47"/>
        <pc:sldMkLst>
          <pc:docMk/>
          <pc:sldMk cId="4079878289" sldId="663"/>
        </pc:sldMkLst>
        <pc:spChg chg="del">
          <ac:chgData name="Semra Colak Atan" userId="bd483f91-d1ca-4a2c-ae7e-dee171f12c97" providerId="ADAL" clId="{0A45AF8B-6F84-4032-9C5E-41D807FDE4BA}" dt="2022-01-13T12:43:36.801" v="1989" actId="478"/>
          <ac:spMkLst>
            <pc:docMk/>
            <pc:sldMk cId="4079878289" sldId="663"/>
            <ac:spMk id="2" creationId="{15541502-1A15-4C6A-823E-58FA673197EC}"/>
          </ac:spMkLst>
        </pc:spChg>
        <pc:spChg chg="del">
          <ac:chgData name="Semra Colak Atan" userId="bd483f91-d1ca-4a2c-ae7e-dee171f12c97" providerId="ADAL" clId="{0A45AF8B-6F84-4032-9C5E-41D807FDE4BA}" dt="2022-01-13T12:43:38.772" v="1990" actId="478"/>
          <ac:spMkLst>
            <pc:docMk/>
            <pc:sldMk cId="4079878289" sldId="663"/>
            <ac:spMk id="3" creationId="{44B0B73D-7B0E-4ECC-AD64-142EE9F7FD6A}"/>
          </ac:spMkLst>
        </pc:spChg>
        <pc:spChg chg="add mod">
          <ac:chgData name="Semra Colak Atan" userId="bd483f91-d1ca-4a2c-ae7e-dee171f12c97" providerId="ADAL" clId="{0A45AF8B-6F84-4032-9C5E-41D807FDE4BA}" dt="2022-01-13T12:43:33.517" v="1988"/>
          <ac:spMkLst>
            <pc:docMk/>
            <pc:sldMk cId="4079878289" sldId="663"/>
            <ac:spMk id="4" creationId="{F36196F7-9857-4284-BDAF-F8580D2D8F12}"/>
          </ac:spMkLst>
        </pc:spChg>
        <pc:spChg chg="add mod">
          <ac:chgData name="Semra Colak Atan" userId="bd483f91-d1ca-4a2c-ae7e-dee171f12c97" providerId="ADAL" clId="{0A45AF8B-6F84-4032-9C5E-41D807FDE4BA}" dt="2022-01-13T12:43:33.517" v="1988"/>
          <ac:spMkLst>
            <pc:docMk/>
            <pc:sldMk cId="4079878289" sldId="663"/>
            <ac:spMk id="6" creationId="{5A950018-CA3B-4A36-8D17-FB5A73271E22}"/>
          </ac:spMkLst>
        </pc:spChg>
        <pc:spChg chg="add del mod">
          <ac:chgData name="Semra Colak Atan" userId="bd483f91-d1ca-4a2c-ae7e-dee171f12c97" providerId="ADAL" clId="{0A45AF8B-6F84-4032-9C5E-41D807FDE4BA}" dt="2022-01-13T15:45:28.367" v="3487" actId="478"/>
          <ac:spMkLst>
            <pc:docMk/>
            <pc:sldMk cId="4079878289" sldId="663"/>
            <ac:spMk id="13" creationId="{742A594D-614C-4C11-9066-00FEDA0B6AEE}"/>
          </ac:spMkLst>
        </pc:spChg>
        <pc:picChg chg="add mod">
          <ac:chgData name="Semra Colak Atan" userId="bd483f91-d1ca-4a2c-ae7e-dee171f12c97" providerId="ADAL" clId="{0A45AF8B-6F84-4032-9C5E-41D807FDE4BA}" dt="2022-01-13T12:43:33.517" v="1988"/>
          <ac:picMkLst>
            <pc:docMk/>
            <pc:sldMk cId="4079878289" sldId="663"/>
            <ac:picMk id="5" creationId="{F1A81798-B3C2-486F-9909-79F4F279E6DA}"/>
          </ac:picMkLst>
        </pc:picChg>
        <pc:picChg chg="add mod">
          <ac:chgData name="Semra Colak Atan" userId="bd483f91-d1ca-4a2c-ae7e-dee171f12c97" providerId="ADAL" clId="{0A45AF8B-6F84-4032-9C5E-41D807FDE4BA}" dt="2022-01-13T12:43:33.517" v="1988"/>
          <ac:picMkLst>
            <pc:docMk/>
            <pc:sldMk cId="4079878289" sldId="663"/>
            <ac:picMk id="8" creationId="{A1383879-59AD-4BF9-B924-D850507DE40D}"/>
          </ac:picMkLst>
        </pc:picChg>
        <pc:picChg chg="add del mod">
          <ac:chgData name="Semra Colak Atan" userId="bd483f91-d1ca-4a2c-ae7e-dee171f12c97" providerId="ADAL" clId="{0A45AF8B-6F84-4032-9C5E-41D807FDE4BA}" dt="2022-01-13T15:44:14.285" v="3464" actId="478"/>
          <ac:picMkLst>
            <pc:docMk/>
            <pc:sldMk cId="4079878289" sldId="663"/>
            <ac:picMk id="10" creationId="{3047C0F4-D675-47AC-8831-FBAFEA01C0FA}"/>
          </ac:picMkLst>
        </pc:picChg>
        <pc:picChg chg="add del mod modCrop">
          <ac:chgData name="Semra Colak Atan" userId="bd483f91-d1ca-4a2c-ae7e-dee171f12c97" providerId="ADAL" clId="{0A45AF8B-6F84-4032-9C5E-41D807FDE4BA}" dt="2022-01-13T15:44:14.913" v="3465" actId="478"/>
          <ac:picMkLst>
            <pc:docMk/>
            <pc:sldMk cId="4079878289" sldId="663"/>
            <ac:picMk id="12" creationId="{43D52B82-EBE4-4559-9562-0AFC086A348A}"/>
          </ac:picMkLst>
        </pc:picChg>
        <pc:cxnChg chg="add mod">
          <ac:chgData name="Semra Colak Atan" userId="bd483f91-d1ca-4a2c-ae7e-dee171f12c97" providerId="ADAL" clId="{0A45AF8B-6F84-4032-9C5E-41D807FDE4BA}" dt="2022-01-13T12:43:33.517" v="1988"/>
          <ac:cxnSpMkLst>
            <pc:docMk/>
            <pc:sldMk cId="4079878289" sldId="663"/>
            <ac:cxnSpMk id="7" creationId="{4CFFCD8D-FA06-4BC4-8D44-1119728153FE}"/>
          </ac:cxnSpMkLst>
        </pc:cxnChg>
      </pc:sldChg>
      <pc:sldChg chg="addSp modSp add mod modTransition">
        <pc:chgData name="Semra Colak Atan" userId="bd483f91-d1ca-4a2c-ae7e-dee171f12c97" providerId="ADAL" clId="{0A45AF8B-6F84-4032-9C5E-41D807FDE4BA}" dt="2022-01-14T14:02:35.832" v="5997" actId="13926"/>
        <pc:sldMkLst>
          <pc:docMk/>
          <pc:sldMk cId="3437028724" sldId="737"/>
        </pc:sldMkLst>
        <pc:spChg chg="mod">
          <ac:chgData name="Semra Colak Atan" userId="bd483f91-d1ca-4a2c-ae7e-dee171f12c97" providerId="ADAL" clId="{0A45AF8B-6F84-4032-9C5E-41D807FDE4BA}" dt="2022-01-14T14:02:35.832" v="5997" actId="13926"/>
          <ac:spMkLst>
            <pc:docMk/>
            <pc:sldMk cId="3437028724" sldId="737"/>
            <ac:spMk id="7" creationId="{4CBD0AB3-418B-48A2-BC6F-013D705A0362}"/>
          </ac:spMkLst>
        </pc:spChg>
        <pc:spChg chg="mod">
          <ac:chgData name="Semra Colak Atan" userId="bd483f91-d1ca-4a2c-ae7e-dee171f12c97" providerId="ADAL" clId="{0A45AF8B-6F84-4032-9C5E-41D807FDE4BA}" dt="2022-01-14T14:02:00.537" v="5987" actId="554"/>
          <ac:spMkLst>
            <pc:docMk/>
            <pc:sldMk cId="3437028724" sldId="737"/>
            <ac:spMk id="8" creationId="{E9F30A44-D2A9-4374-8D3A-C0F2171A15FB}"/>
          </ac:spMkLst>
        </pc:spChg>
        <pc:spChg chg="mod">
          <ac:chgData name="Semra Colak Atan" userId="bd483f91-d1ca-4a2c-ae7e-dee171f12c97" providerId="ADAL" clId="{0A45AF8B-6F84-4032-9C5E-41D807FDE4BA}" dt="2022-01-14T14:02:00.537" v="5987" actId="554"/>
          <ac:spMkLst>
            <pc:docMk/>
            <pc:sldMk cId="3437028724" sldId="737"/>
            <ac:spMk id="9" creationId="{1A0D76C5-1933-4DC2-AAA6-262DE80F821E}"/>
          </ac:spMkLst>
        </pc:spChg>
        <pc:spChg chg="add mod">
          <ac:chgData name="Semra Colak Atan" userId="bd483f91-d1ca-4a2c-ae7e-dee171f12c97" providerId="ADAL" clId="{0A45AF8B-6F84-4032-9C5E-41D807FDE4BA}" dt="2022-01-13T17:38:10.203" v="4432" actId="1076"/>
          <ac:spMkLst>
            <pc:docMk/>
            <pc:sldMk cId="3437028724" sldId="737"/>
            <ac:spMk id="10" creationId="{FE544503-5F13-4FD0-B7B0-C875D2EC1F8E}"/>
          </ac:spMkLst>
        </pc:spChg>
        <pc:cxnChg chg="add mod">
          <ac:chgData name="Semra Colak Atan" userId="bd483f91-d1ca-4a2c-ae7e-dee171f12c97" providerId="ADAL" clId="{0A45AF8B-6F84-4032-9C5E-41D807FDE4BA}" dt="2022-01-13T23:03:47.661" v="5557"/>
          <ac:cxnSpMkLst>
            <pc:docMk/>
            <pc:sldMk cId="3437028724" sldId="737"/>
            <ac:cxnSpMk id="11" creationId="{835BF136-2256-4801-9A07-FD10E1CA2B9C}"/>
          </ac:cxnSpMkLst>
        </pc:cxnChg>
      </pc:sldChg>
      <pc:sldChg chg="addSp delSp modSp new mod">
        <pc:chgData name="Semra Colak Atan" userId="bd483f91-d1ca-4a2c-ae7e-dee171f12c97" providerId="ADAL" clId="{0A45AF8B-6F84-4032-9C5E-41D807FDE4BA}" dt="2022-01-13T15:42:40.311" v="3371" actId="1076"/>
        <pc:sldMkLst>
          <pc:docMk/>
          <pc:sldMk cId="3039751092" sldId="738"/>
        </pc:sldMkLst>
        <pc:spChg chg="del">
          <ac:chgData name="Semra Colak Atan" userId="bd483f91-d1ca-4a2c-ae7e-dee171f12c97" providerId="ADAL" clId="{0A45AF8B-6F84-4032-9C5E-41D807FDE4BA}" dt="2022-01-13T15:42:28.646" v="3365" actId="478"/>
          <ac:spMkLst>
            <pc:docMk/>
            <pc:sldMk cId="3039751092" sldId="738"/>
            <ac:spMk id="2" creationId="{5DE4E84E-5906-4357-A363-DABB2C4EC835}"/>
          </ac:spMkLst>
        </pc:spChg>
        <pc:spChg chg="del">
          <ac:chgData name="Semra Colak Atan" userId="bd483f91-d1ca-4a2c-ae7e-dee171f12c97" providerId="ADAL" clId="{0A45AF8B-6F84-4032-9C5E-41D807FDE4BA}" dt="2022-01-13T15:42:27.013" v="3364" actId="478"/>
          <ac:spMkLst>
            <pc:docMk/>
            <pc:sldMk cId="3039751092" sldId="738"/>
            <ac:spMk id="3" creationId="{97C9E487-CB1C-4F30-AB10-2FBF20CEEB3C}"/>
          </ac:spMkLst>
        </pc:spChg>
        <pc:picChg chg="add mod">
          <ac:chgData name="Semra Colak Atan" userId="bd483f91-d1ca-4a2c-ae7e-dee171f12c97" providerId="ADAL" clId="{0A45AF8B-6F84-4032-9C5E-41D807FDE4BA}" dt="2022-01-13T15:42:40.311" v="3371" actId="1076"/>
          <ac:picMkLst>
            <pc:docMk/>
            <pc:sldMk cId="3039751092" sldId="738"/>
            <ac:picMk id="4" creationId="{DD4AA126-16FF-49D7-8DEB-75A6D76DE5E9}"/>
          </ac:picMkLst>
        </pc:picChg>
      </pc:sldChg>
      <pc:sldChg chg="add">
        <pc:chgData name="Semra Colak Atan" userId="bd483f91-d1ca-4a2c-ae7e-dee171f12c97" providerId="ADAL" clId="{0A45AF8B-6F84-4032-9C5E-41D807FDE4BA}" dt="2022-01-14T14:20:13.744" v="6019"/>
        <pc:sldMkLst>
          <pc:docMk/>
          <pc:sldMk cId="729779095" sldId="739"/>
        </pc:sldMkLst>
      </pc:sldChg>
      <pc:sldChg chg="add del">
        <pc:chgData name="Semra Colak Atan" userId="bd483f91-d1ca-4a2c-ae7e-dee171f12c97" providerId="ADAL" clId="{0A45AF8B-6F84-4032-9C5E-41D807FDE4BA}" dt="2022-01-13T15:44:25.021" v="3470"/>
        <pc:sldMkLst>
          <pc:docMk/>
          <pc:sldMk cId="1608766191" sldId="739"/>
        </pc:sldMkLst>
      </pc:sldChg>
      <pc:sldChg chg="addSp delSp new mod modClrScheme chgLayout">
        <pc:chgData name="Semra Colak Atan" userId="bd483f91-d1ca-4a2c-ae7e-dee171f12c97" providerId="ADAL" clId="{0A45AF8B-6F84-4032-9C5E-41D807FDE4BA}" dt="2022-01-14T14:47:27.380" v="6035" actId="700"/>
        <pc:sldMkLst>
          <pc:docMk/>
          <pc:sldMk cId="1265231679" sldId="740"/>
        </pc:sldMkLst>
        <pc:spChg chg="del">
          <ac:chgData name="Semra Colak Atan" userId="bd483f91-d1ca-4a2c-ae7e-dee171f12c97" providerId="ADAL" clId="{0A45AF8B-6F84-4032-9C5E-41D807FDE4BA}" dt="2022-01-14T14:47:27.380" v="6035" actId="700"/>
          <ac:spMkLst>
            <pc:docMk/>
            <pc:sldMk cId="1265231679" sldId="740"/>
            <ac:spMk id="2" creationId="{C8580F46-5C2F-464F-BBB6-5833F7EEB6CF}"/>
          </ac:spMkLst>
        </pc:spChg>
        <pc:spChg chg="del">
          <ac:chgData name="Semra Colak Atan" userId="bd483f91-d1ca-4a2c-ae7e-dee171f12c97" providerId="ADAL" clId="{0A45AF8B-6F84-4032-9C5E-41D807FDE4BA}" dt="2022-01-14T14:47:27.380" v="6035" actId="700"/>
          <ac:spMkLst>
            <pc:docMk/>
            <pc:sldMk cId="1265231679" sldId="740"/>
            <ac:spMk id="3" creationId="{D70A632A-5DBD-476E-A4D3-FB05BF761C92}"/>
          </ac:spMkLst>
        </pc:spChg>
        <pc:picChg chg="add">
          <ac:chgData name="Semra Colak Atan" userId="bd483f91-d1ca-4a2c-ae7e-dee171f12c97" providerId="ADAL" clId="{0A45AF8B-6F84-4032-9C5E-41D807FDE4BA}" dt="2022-01-14T14:47:15.758" v="6034"/>
          <ac:picMkLst>
            <pc:docMk/>
            <pc:sldMk cId="1265231679" sldId="740"/>
            <ac:picMk id="4" creationId="{B9BDC736-E051-41A0-AA1A-6A61FD559E75}"/>
          </ac:picMkLst>
        </pc:picChg>
      </pc:sldChg>
      <pc:sldChg chg="add del">
        <pc:chgData name="Semra Colak Atan" userId="bd483f91-d1ca-4a2c-ae7e-dee171f12c97" providerId="ADAL" clId="{0A45AF8B-6F84-4032-9C5E-41D807FDE4BA}" dt="2022-01-13T15:44:24.503" v="3469"/>
        <pc:sldMkLst>
          <pc:docMk/>
          <pc:sldMk cId="2971685430" sldId="740"/>
        </pc:sldMkLst>
      </pc:sldChg>
      <pc:sldMasterChg chg="delSldLayout">
        <pc:chgData name="Semra Colak Atan" userId="bd483f91-d1ca-4a2c-ae7e-dee171f12c97" providerId="ADAL" clId="{0A45AF8B-6F84-4032-9C5E-41D807FDE4BA}" dt="2022-01-13T19:10:23.696" v="5427" actId="47"/>
        <pc:sldMasterMkLst>
          <pc:docMk/>
          <pc:sldMasterMk cId="2321735783" sldId="2147483648"/>
        </pc:sldMasterMkLst>
        <pc:sldLayoutChg chg="del">
          <pc:chgData name="Semra Colak Atan" userId="bd483f91-d1ca-4a2c-ae7e-dee171f12c97" providerId="ADAL" clId="{0A45AF8B-6F84-4032-9C5E-41D807FDE4BA}" dt="2022-01-13T19:10:23.696" v="5427" actId="47"/>
          <pc:sldLayoutMkLst>
            <pc:docMk/>
            <pc:sldMasterMk cId="2321735783" sldId="2147483648"/>
            <pc:sldLayoutMk cId="71679205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17546-1434-4A95-97BD-9726842D994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B6B61-B4EA-4010-9FA7-524CDF05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B6B61-B4EA-4010-9FA7-524CDF0507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B6B61-B4EA-4010-9FA7-524CDF0507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B0C5-1988-4C03-BF6F-A05956DD0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8D245-7F28-4394-9E97-48AC30417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E5DD-B1B5-4197-ACDE-C73074F5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31B46-A650-40F5-94E8-37311ECB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29EF3-4CBB-4808-A64C-BD7EDC0B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F333-C70C-4275-A831-1C0C159A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3FD40-73E3-4051-AC4B-E1220DA7D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58B8F-7BF8-4508-A3E9-1DF57B2B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D19DA-E618-47EA-AA5F-42319FC1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D5E43-4C87-4555-A0C4-0DFEDD4F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4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C024A-EA85-44B8-9EEC-30C1948B0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AC2E4-1C47-4600-A483-753FCAB2C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62BC6-45F3-42E9-B3B2-DC0C0FB5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7FFCF-C108-4B8D-BF71-C9E37F27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60DA6-D219-4F26-98C1-2857AA3D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B419-DC2B-4304-BA8D-F330FE64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4B46-2992-4201-9B7E-3F1815634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8194-5D11-4056-AADB-2FB99C14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D96D3-4B98-4923-8E72-9368B6BA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A622F-AB1F-4CA8-9D05-D0DF463C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4E1B-D4B4-426F-8903-BBF8FFA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85D00-2274-489A-9C3C-0DC261025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9638-B88D-47BD-96D5-3E517952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790E2-0FB1-4AA9-B934-C7D5D843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0A080-665B-408E-9951-B8AF965A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F9E9-5187-4349-AB4F-A348EDC9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0839-B16E-4BC7-B3EB-0701373EF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DC3B8-BBBC-4D7C-AF52-487A657E7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A08E4-B5E2-40B8-9A82-074C1492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C3C1E-841C-44D3-9B7C-CA7F43D2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8EE4C-B45B-40B2-AF22-611AD170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4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8AE3-3A5B-4C4D-89B2-5EA443C7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45082-2AD2-4A3A-85CF-7D9F0953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B21D5-33B5-4697-A878-5C59D0FF8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EC177-01DE-48D3-81DD-92CEC4759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7A699-322C-4D02-8EC8-8A9855902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0DA43-8E54-4A44-81B3-278F4C4C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C6056C-5360-4031-BDC2-72C99364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6964C-0094-4BA5-9660-BC75ED51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1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7F74-56A9-4FE4-8489-26D03DE9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1967F-E354-489E-B798-BF177337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1757D-1CFE-44B9-8120-9D298711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04BBA-D836-4D56-9799-D19D7A21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E73E8-8CE6-4BF7-B61A-C96F80B0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E1D93-8E73-4C8A-BFC2-C3B2F6DD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9B98A-C910-425D-B995-F27F7198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C8C6-E9B2-4EBC-8371-2B49CD11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B941-4F90-4C68-A38C-2376FB5A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637CD-E87F-42F2-9936-A470688DD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D9859-38EA-4872-93AB-83730834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FCC6E-3C85-4322-802C-8980C1B6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BA795-53E3-45D8-8693-E6638AF3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CA0A-C1AC-4504-8078-CE4377EA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83F68-A1CD-4CF9-95A0-C12122AC6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7497E-3596-4265-BAB6-B2B6EC7BA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D62A9-2227-44BF-B029-29C35122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2AEE3-8DA8-439D-AF6C-0B16A0C4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F6FAA-2E1F-4682-ACCB-7561B276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5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B9AD11-AD6A-4E86-B343-ED43E157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4356A-2B33-4A34-AB85-5CCCAE2B9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76AA-0B16-47A9-9AF5-08F994EEC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684D1-25C9-4549-99D6-5C843E9AE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89E74-271B-49B4-B150-931DF2667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EE7-2C6E-47D4-B421-4541980BA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3228" y="1773327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7200" b="1" dirty="0"/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4B1D8-B547-455B-9D93-4DC042340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Semra Colak Atan</a:t>
            </a:r>
          </a:p>
          <a:p>
            <a:pPr algn="l"/>
            <a:r>
              <a:rPr lang="en-US" sz="2000" dirty="0"/>
              <a:t>2022 Chair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8DDFEE3-BA75-41E2-B0EB-FD543B5CD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b="23422"/>
          <a:stretch/>
        </p:blipFill>
        <p:spPr>
          <a:xfrm>
            <a:off x="0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1585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AB01-0C61-43E9-A9D1-1B93E0C1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344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We are loosing members, mostly from academic institutions!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96ED81-455B-49E0-9CFB-AAD10929C2E3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Membership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7B1F848-F536-423D-9E3E-E9AF75187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369910-B58C-4F83-96FC-70DDA8A54340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6003-7785-42BB-839D-7DD1066CF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014F4E-A9B6-40FE-9440-637BF3704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75" y="1214078"/>
            <a:ext cx="10515599" cy="50671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18FAD2-1BAF-4DB4-A329-55CD1A5CBEE7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A25046F-C93E-4405-AE96-7C15709CCD9F}"/>
              </a:ext>
            </a:extLst>
          </p:cNvPr>
          <p:cNvSpPr/>
          <p:nvPr/>
        </p:nvSpPr>
        <p:spPr>
          <a:xfrm>
            <a:off x="908443" y="2250249"/>
            <a:ext cx="3402300" cy="9828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634396-1D11-47E6-9E2C-2F0457979098}"/>
              </a:ext>
            </a:extLst>
          </p:cNvPr>
          <p:cNvSpPr/>
          <p:nvPr/>
        </p:nvSpPr>
        <p:spPr>
          <a:xfrm>
            <a:off x="789675" y="4012152"/>
            <a:ext cx="3521068" cy="9828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58ABD3-8E2F-4CEF-893A-0A9D48C1C26F}"/>
              </a:ext>
            </a:extLst>
          </p:cNvPr>
          <p:cNvSpPr/>
          <p:nvPr/>
        </p:nvSpPr>
        <p:spPr>
          <a:xfrm>
            <a:off x="7749652" y="2272022"/>
            <a:ext cx="3555621" cy="1156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2C8E1-4DC3-474B-9BBE-B07E01B6A88F}"/>
              </a:ext>
            </a:extLst>
          </p:cNvPr>
          <p:cNvSpPr/>
          <p:nvPr/>
        </p:nvSpPr>
        <p:spPr>
          <a:xfrm>
            <a:off x="7722080" y="4022591"/>
            <a:ext cx="3555621" cy="1156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0392-F905-4F9E-A5DD-36C514819FDE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Membership, Publicity, and Communications 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AFF2109-7BF7-4014-8C9A-33925CF78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75404-054B-4925-9EE5-995E354070F5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D4DFFE-2EE7-4AD3-B9B7-D4D963828C1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03D93D7-BC88-43B7-ADAF-DDAE23B71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D0AB3-418B-48A2-BC6F-013D705A0362}"/>
              </a:ext>
            </a:extLst>
          </p:cNvPr>
          <p:cNvSpPr txBox="1"/>
          <p:nvPr/>
        </p:nvSpPr>
        <p:spPr>
          <a:xfrm>
            <a:off x="243840" y="1010584"/>
            <a:ext cx="4762005" cy="5424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</a:rPr>
              <a:t>Membership Committee: </a:t>
            </a:r>
          </a:p>
          <a:p>
            <a:r>
              <a:rPr lang="en-US" sz="1600" b="1" dirty="0"/>
              <a:t>Kat Knauer </a:t>
            </a:r>
            <a:r>
              <a:rPr lang="en-US" sz="1600" dirty="0"/>
              <a:t>– Member-at-Large</a:t>
            </a:r>
          </a:p>
          <a:p>
            <a:r>
              <a:rPr lang="en-US" dirty="0">
                <a:highlight>
                  <a:srgbClr val="FFFF00"/>
                </a:highlight>
              </a:rPr>
              <a:t>* </a:t>
            </a:r>
            <a:r>
              <a:rPr lang="en-US" sz="1600" b="1" dirty="0">
                <a:highlight>
                  <a:srgbClr val="FFFF00"/>
                </a:highlight>
              </a:rPr>
              <a:t>Chair: </a:t>
            </a:r>
            <a:r>
              <a:rPr lang="en-US" sz="1600" dirty="0">
                <a:highlight>
                  <a:srgbClr val="FFFF00"/>
                </a:highlight>
              </a:rPr>
              <a:t>Colleen Scott (Miss State Univ.) </a:t>
            </a:r>
          </a:p>
          <a:p>
            <a:r>
              <a:rPr lang="en-US" sz="1600" dirty="0"/>
              <a:t>Will Gutekunst (Georgia Tech) </a:t>
            </a:r>
          </a:p>
          <a:p>
            <a:r>
              <a:rPr lang="en-US" sz="1600" dirty="0"/>
              <a:t>Brian Long (UT Knoxville)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*</a:t>
            </a:r>
            <a:r>
              <a:rPr lang="en-US" sz="1600" b="1" dirty="0">
                <a:highlight>
                  <a:srgbClr val="FFFF00"/>
                </a:highlight>
              </a:rPr>
              <a:t> Co-Chair: </a:t>
            </a:r>
            <a:r>
              <a:rPr lang="en-US" sz="1600" dirty="0">
                <a:highlight>
                  <a:srgbClr val="FFFF00"/>
                </a:highlight>
              </a:rPr>
              <a:t>Mark </a:t>
            </a:r>
            <a:r>
              <a:rPr lang="en-US" sz="1600" dirty="0" err="1">
                <a:highlight>
                  <a:srgbClr val="FFFF00"/>
                </a:highlight>
              </a:rPr>
              <a:t>Grinstaff</a:t>
            </a:r>
            <a:r>
              <a:rPr lang="en-US" sz="1600" dirty="0">
                <a:highlight>
                  <a:srgbClr val="FFFF00"/>
                </a:highlight>
              </a:rPr>
              <a:t> (BU) or Melanie Chiu (Stony Brook U)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*</a:t>
            </a:r>
            <a:r>
              <a:rPr lang="en-US" sz="1600" b="1" dirty="0">
                <a:highlight>
                  <a:srgbClr val="FFFF00"/>
                </a:highlight>
              </a:rPr>
              <a:t> Co-Chair: </a:t>
            </a:r>
            <a:r>
              <a:rPr lang="en-US" sz="1600" dirty="0">
                <a:highlight>
                  <a:srgbClr val="FFFF00"/>
                </a:highlight>
              </a:rPr>
              <a:t>Erin B. Murphy (Industry)</a:t>
            </a:r>
          </a:p>
          <a:p>
            <a:endParaRPr lang="en-US" sz="1050" b="1" dirty="0"/>
          </a:p>
          <a:p>
            <a:r>
              <a:rPr lang="en-US" sz="1600" b="1" dirty="0"/>
              <a:t>Liz Bright (3M) </a:t>
            </a:r>
            <a:r>
              <a:rPr lang="en-US" sz="1600" dirty="0"/>
              <a:t>– POLY/PMSE Student Chapters</a:t>
            </a:r>
          </a:p>
          <a:p>
            <a:pPr lvl="3"/>
            <a:r>
              <a:rPr lang="en-US" sz="1600" dirty="0"/>
              <a:t> POLY Student Advisory Board</a:t>
            </a:r>
          </a:p>
          <a:p>
            <a:r>
              <a:rPr lang="en-US" sz="1600" b="1" dirty="0">
                <a:solidFill>
                  <a:srgbClr val="000099"/>
                </a:solidFill>
              </a:rPr>
              <a:t>Proposed Actions: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Committee will work together on developing strategy to retain members</a:t>
            </a:r>
            <a:endParaRPr lang="en-US" sz="1600" b="1" dirty="0">
              <a:solidFill>
                <a:srgbClr val="00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Can we have a 2</a:t>
            </a:r>
            <a:r>
              <a:rPr lang="en-US" sz="1600" baseline="30000" dirty="0">
                <a:highlight>
                  <a:srgbClr val="FFFF00"/>
                </a:highlight>
              </a:rPr>
              <a:t>nd</a:t>
            </a:r>
            <a:r>
              <a:rPr lang="en-US" sz="1600" dirty="0">
                <a:highlight>
                  <a:srgbClr val="FFFF00"/>
                </a:highlight>
              </a:rPr>
              <a:t> Member-at-Large?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Revamp Membership site: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Move membership on the main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Highlight top 5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Should we have a members only access?</a:t>
            </a:r>
          </a:p>
          <a:p>
            <a:pPr marL="1090613" lvl="3"/>
            <a:r>
              <a:rPr lang="en-US" sz="1600" dirty="0"/>
              <a:t>Job postings      Discussion blogs</a:t>
            </a:r>
          </a:p>
          <a:p>
            <a:pPr marL="1090613" lvl="3"/>
            <a:r>
              <a:rPr lang="en-US" sz="1600" dirty="0"/>
              <a:t>Recorded symposia links</a:t>
            </a:r>
          </a:p>
          <a:p>
            <a:pPr marL="1090613" lvl="3"/>
            <a:r>
              <a:rPr lang="en-US" sz="1600" dirty="0"/>
              <a:t>Graphical abstracts, </a:t>
            </a:r>
            <a:r>
              <a:rPr lang="en-US" sz="1600" b="1" dirty="0">
                <a:highlight>
                  <a:srgbClr val="00FFFF"/>
                </a:highlight>
              </a:rPr>
              <a:t>Other Ideas??</a:t>
            </a:r>
            <a:endParaRPr lang="en-US" b="1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30A44-D2A9-4374-8D3A-C0F2171A15FB}"/>
              </a:ext>
            </a:extLst>
          </p:cNvPr>
          <p:cNvSpPr txBox="1"/>
          <p:nvPr/>
        </p:nvSpPr>
        <p:spPr>
          <a:xfrm>
            <a:off x="5144240" y="1010584"/>
            <a:ext cx="3733799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</a:rPr>
              <a:t>Publicity:</a:t>
            </a:r>
          </a:p>
          <a:p>
            <a:r>
              <a:rPr lang="en-US" sz="1600" b="1" dirty="0"/>
              <a:t>Chair: </a:t>
            </a:r>
            <a:r>
              <a:rPr lang="en-US" sz="1600" dirty="0"/>
              <a:t>Emily Pentzer (TAMU)  </a:t>
            </a:r>
          </a:p>
          <a:p>
            <a:r>
              <a:rPr lang="en-US" sz="1600" b="1" dirty="0"/>
              <a:t>POLY Website: </a:t>
            </a:r>
            <a:r>
              <a:rPr lang="en-US" sz="1600" dirty="0"/>
              <a:t>Justin Kennemur (Florida State Univ.)</a:t>
            </a:r>
          </a:p>
          <a:p>
            <a:r>
              <a:rPr lang="en-US" sz="1600" dirty="0" err="1"/>
              <a:t>Prath</a:t>
            </a:r>
            <a:r>
              <a:rPr lang="en-US" sz="1600" dirty="0"/>
              <a:t> Kharkar (</a:t>
            </a:r>
            <a:r>
              <a:rPr lang="en-US" sz="1600" dirty="0" err="1"/>
              <a:t>Acelity</a:t>
            </a:r>
            <a:r>
              <a:rPr lang="en-US" sz="1600" dirty="0"/>
              <a:t>) </a:t>
            </a:r>
          </a:p>
          <a:p>
            <a:r>
              <a:rPr lang="en-US" sz="1600" dirty="0"/>
              <a:t>Spencer </a:t>
            </a:r>
            <a:r>
              <a:rPr lang="en-US" sz="1600" dirty="0" err="1"/>
              <a:t>Brucks</a:t>
            </a:r>
            <a:r>
              <a:rPr lang="en-US" sz="1600" dirty="0"/>
              <a:t> (MIT) </a:t>
            </a:r>
          </a:p>
          <a:p>
            <a:r>
              <a:rPr lang="en-US" sz="1600" dirty="0"/>
              <a:t>Jeff Ting (Univ. of Chicago)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0099"/>
                </a:solidFill>
              </a:rPr>
              <a:t>Proposed Actions: </a:t>
            </a:r>
          </a:p>
          <a:p>
            <a:r>
              <a:rPr lang="en-US" sz="1600" dirty="0"/>
              <a:t>Consistency in presentation format/template</a:t>
            </a:r>
          </a:p>
          <a:p>
            <a:pPr defTabSz="515938"/>
            <a:r>
              <a:rPr lang="en-US" sz="1600" dirty="0"/>
              <a:t>	Awards</a:t>
            </a:r>
          </a:p>
          <a:p>
            <a:pPr defTabSz="515938"/>
            <a:r>
              <a:rPr lang="en-US" sz="1600" dirty="0"/>
              <a:t>	Symposia</a:t>
            </a:r>
          </a:p>
          <a:p>
            <a:pPr defTabSz="515938"/>
            <a:r>
              <a:rPr lang="en-US" sz="1600" dirty="0"/>
              <a:t>	Member Recognition, etc.. </a:t>
            </a:r>
          </a:p>
          <a:p>
            <a:r>
              <a:rPr lang="en-US" sz="1600" dirty="0"/>
              <a:t>Work closely with Communications</a:t>
            </a:r>
          </a:p>
          <a:p>
            <a:r>
              <a:rPr lang="en-US" sz="1600" dirty="0"/>
              <a:t>Publicize membership benefits</a:t>
            </a:r>
          </a:p>
          <a:p>
            <a:pPr>
              <a:tabLst>
                <a:tab pos="574675" algn="l"/>
              </a:tabLst>
            </a:pPr>
            <a:r>
              <a:rPr lang="en-US" sz="1600" dirty="0"/>
              <a:t>	General</a:t>
            </a:r>
          </a:p>
          <a:p>
            <a:pPr>
              <a:tabLst>
                <a:tab pos="574675" algn="l"/>
              </a:tabLst>
            </a:pPr>
            <a:r>
              <a:rPr lang="en-US" sz="1600" dirty="0"/>
              <a:t>	POLY affiliate only option</a:t>
            </a:r>
          </a:p>
          <a:p>
            <a:pPr>
              <a:tabLst>
                <a:tab pos="574675" algn="l"/>
              </a:tabLst>
            </a:pPr>
            <a:r>
              <a:rPr lang="en-US" sz="1600" dirty="0"/>
              <a:t>MACRO</a:t>
            </a:r>
          </a:p>
          <a:p>
            <a:pPr>
              <a:tabLst>
                <a:tab pos="574675" algn="l"/>
              </a:tabLst>
            </a:pPr>
            <a:r>
              <a:rPr lang="en-US" sz="1600" dirty="0"/>
              <a:t>Membership Drive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D76C5-1933-4DC2-AAA6-262DE80F821E}"/>
              </a:ext>
            </a:extLst>
          </p:cNvPr>
          <p:cNvSpPr txBox="1"/>
          <p:nvPr/>
        </p:nvSpPr>
        <p:spPr>
          <a:xfrm>
            <a:off x="8878039" y="1010584"/>
            <a:ext cx="317556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</a:rPr>
              <a:t>Communications:</a:t>
            </a:r>
          </a:p>
          <a:p>
            <a:r>
              <a:rPr lang="en-US" sz="1600" b="1" dirty="0"/>
              <a:t>*Chair: </a:t>
            </a:r>
            <a:r>
              <a:rPr lang="en-US" sz="1600" dirty="0"/>
              <a:t>Helen Tran (Univ of Toronto</a:t>
            </a:r>
          </a:p>
          <a:p>
            <a:r>
              <a:rPr lang="en-US" sz="1600" dirty="0"/>
              <a:t>Other suggestions?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rgbClr val="000099"/>
                </a:solidFill>
              </a:rPr>
              <a:t>Proposed Actions: </a:t>
            </a:r>
          </a:p>
          <a:p>
            <a:r>
              <a:rPr lang="en-US" sz="1600" dirty="0"/>
              <a:t>Drive social media presence</a:t>
            </a:r>
          </a:p>
          <a:p>
            <a:pPr lvl="1"/>
            <a:r>
              <a:rPr lang="en-US" sz="1600" dirty="0"/>
              <a:t>POLY highlights</a:t>
            </a:r>
          </a:p>
          <a:p>
            <a:pPr lvl="1"/>
            <a:r>
              <a:rPr lang="en-US" sz="1600" dirty="0"/>
              <a:t>ACS content</a:t>
            </a:r>
          </a:p>
          <a:p>
            <a:pPr lvl="1"/>
            <a:r>
              <a:rPr lang="en-US" sz="1600" dirty="0"/>
              <a:t>Membership benefits</a:t>
            </a:r>
          </a:p>
          <a:p>
            <a:pPr lvl="1"/>
            <a:r>
              <a:rPr lang="en-US" sz="1600" dirty="0"/>
              <a:t>Volunteer opportunities</a:t>
            </a:r>
          </a:p>
          <a:p>
            <a:pPr lvl="1" defTabSz="457200"/>
            <a:r>
              <a:rPr lang="en-US" sz="1600" dirty="0"/>
              <a:t>	Volunteer sign-up sheet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544503-5F13-4FD0-B7B0-C875D2EC1F8E}"/>
              </a:ext>
            </a:extLst>
          </p:cNvPr>
          <p:cNvSpPr txBox="1">
            <a:spLocks/>
          </p:cNvSpPr>
          <p:nvPr/>
        </p:nvSpPr>
        <p:spPr>
          <a:xfrm>
            <a:off x="0" y="580962"/>
            <a:ext cx="1219199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What can we do to address the issue? Ideas, suggestions?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BF136-2256-4801-9A07-FD10E1CA2B9C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02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B543A2-15EA-4387-B748-00C78ADC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51EF6E-633F-457C-BE6B-84361374569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2C36A0-E9C9-413E-953C-C1EE5FAE600E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97105DB-E0D8-4DD1-96B9-5144B549A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FA60944-4E62-4B00-BD93-4F5AFFE2604F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POLY IPG 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D459D-7603-4864-A51A-E49B028E08AA}"/>
              </a:ext>
            </a:extLst>
          </p:cNvPr>
          <p:cNvSpPr txBox="1"/>
          <p:nvPr/>
        </p:nvSpPr>
        <p:spPr>
          <a:xfrm>
            <a:off x="524350" y="2659140"/>
            <a:ext cx="1032045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99"/>
                </a:solidFill>
                <a:effectLst/>
              </a:rPr>
              <a:t>Current POLY IPG Grants</a:t>
            </a:r>
          </a:p>
          <a:p>
            <a:r>
              <a:rPr lang="en-US" sz="2000" b="1" i="0" dirty="0">
                <a:solidFill>
                  <a:srgbClr val="000099"/>
                </a:solidFill>
                <a:effectLst/>
              </a:rPr>
              <a:t>Division IPGs: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Spring 2020: </a:t>
            </a:r>
            <a:r>
              <a:rPr lang="en-US" i="0" dirty="0">
                <a:effectLst/>
              </a:rPr>
              <a:t>POLY Three Minute Pitch Competition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2021: Student Chapter Organized Symposium </a:t>
            </a:r>
          </a:p>
          <a:p>
            <a:pPr lvl="1"/>
            <a:r>
              <a:rPr lang="en-US" b="0" i="0" u="none" strike="noStrike" dirty="0">
                <a:effectLst/>
                <a:highlight>
                  <a:srgbClr val="FFFF00"/>
                </a:highlight>
              </a:rPr>
              <a:t>New Ideas? (Application Deadline February 15, 2022)</a:t>
            </a:r>
          </a:p>
          <a:p>
            <a:endParaRPr lang="en-US" sz="1800" b="1" i="0" dirty="0">
              <a:solidFill>
                <a:srgbClr val="000099"/>
              </a:solidFill>
              <a:effectLst/>
            </a:endParaRPr>
          </a:p>
          <a:p>
            <a:r>
              <a:rPr lang="en-US" sz="1800" b="1" i="0" dirty="0">
                <a:solidFill>
                  <a:srgbClr val="000099"/>
                </a:solidFill>
                <a:effectLst/>
              </a:rPr>
              <a:t>Convergent Research Community IPG: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ea typeface="Yu Mincho" panose="02020400000000000000" pitchFamily="18" charset="-128"/>
              </a:rPr>
              <a:t>Sustainable Polymers: A Multidisciplinary Challenge ($30K)</a:t>
            </a:r>
            <a:endParaRPr lang="en-US" sz="1800" dirty="0">
              <a:ea typeface="Yu Mincho" panose="02020400000000000000" pitchFamily="18" charset="-128"/>
            </a:endParaRPr>
          </a:p>
          <a:p>
            <a:pPr lvl="1"/>
            <a:endParaRPr lang="en-US" b="1" dirty="0">
              <a:solidFill>
                <a:srgbClr val="000099"/>
              </a:solidFill>
            </a:endParaRPr>
          </a:p>
          <a:p>
            <a:r>
              <a:rPr lang="en-US" sz="1800" b="1" i="0" dirty="0">
                <a:solidFill>
                  <a:srgbClr val="000099"/>
                </a:solidFill>
                <a:effectLst/>
              </a:rPr>
              <a:t>Strategic Planning IPG: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POLY eligible for 2023 – Semra Colak Atan will apply in 2022, Allan Guymon will lead in 2023</a:t>
            </a:r>
            <a:endParaRPr lang="en-US" b="1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AB037-1372-42F4-9DB9-E2B6AD898A92}"/>
              </a:ext>
            </a:extLst>
          </p:cNvPr>
          <p:cNvSpPr txBox="1"/>
          <p:nvPr/>
        </p:nvSpPr>
        <p:spPr>
          <a:xfrm>
            <a:off x="524350" y="658592"/>
            <a:ext cx="1137201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99"/>
                </a:solidFill>
                <a:effectLst/>
              </a:rPr>
              <a:t>ACS IPG Grants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New and unique opportunities to the applying Division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Projects designed to recruit new and retain existing Division members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Collaborative projects between Divisions and/or Local Sections (see Local Section IPG)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Strategic Planning Projects (1 every 5 years) - Maximum funding for Strategic Planning projects is $7,500.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Maximum funding for Innovative Project Grants is $25,000 for the calendar year.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A36D39-FFC3-4B8B-8553-07E3B67C2E77}"/>
              </a:ext>
            </a:extLst>
          </p:cNvPr>
          <p:cNvCxnSpPr>
            <a:cxnSpLocks/>
          </p:cNvCxnSpPr>
          <p:nvPr/>
        </p:nvCxnSpPr>
        <p:spPr>
          <a:xfrm>
            <a:off x="243840" y="620486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92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FCD6430-4614-471F-B9D6-04E7133CE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9E714E-11BD-45EF-8E23-683FA3E077AE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0992FE-B8B3-4350-93A9-3B2FC980B176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6666380-452E-4EC2-A9B6-198C41EBD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568507E-6B6B-4743-A2F2-640C98F5281F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POLY IPG Summary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BB04AC-0599-4B46-9DE3-395F2D1A3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31" y="517404"/>
            <a:ext cx="10031098" cy="590946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0A2909-5429-4D60-B18C-3479EC2EC74E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6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09FD-8FE9-4160-B865-B2D08E6B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61" y="17887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Thank You!! 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5FE6B1CF-09F4-4ECA-A17D-E6303FFA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55EC04-C1F7-477F-9668-7AFD06C2428A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671B7B-A8C0-4295-AF05-3703E57E2E3B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34C97C4-D2F9-402E-93BE-EE05D93DE8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DAD1D7-104E-4671-A49A-09F764A4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551" y="1219210"/>
            <a:ext cx="8251949" cy="512670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Chairs Team: Andrea </a:t>
            </a:r>
            <a:r>
              <a:rPr lang="en-US" sz="2000" dirty="0" err="1"/>
              <a:t>Kasko</a:t>
            </a:r>
            <a:r>
              <a:rPr lang="en-US" sz="2000" dirty="0"/>
              <a:t> (Chair 2021), Allan Guymon, </a:t>
            </a:r>
            <a:r>
              <a:rPr lang="en-US" sz="2000" dirty="0" err="1"/>
              <a:t>Dawanne</a:t>
            </a:r>
            <a:r>
              <a:rPr lang="en-US" sz="2000" dirty="0"/>
              <a:t> </a:t>
            </a:r>
            <a:r>
              <a:rPr lang="en-US" sz="2000" dirty="0" err="1"/>
              <a:t>Poree</a:t>
            </a:r>
            <a:endParaRPr lang="en-US" sz="2000" dirty="0"/>
          </a:p>
          <a:p>
            <a:r>
              <a:rPr lang="en-US" sz="2000" dirty="0"/>
              <a:t>Business Office: Kathy Mitchem, Lesia Pristas, Carlee Black</a:t>
            </a:r>
          </a:p>
          <a:p>
            <a:r>
              <a:rPr lang="en-US" sz="2000" dirty="0"/>
              <a:t>Programming Team: Sara Orski (Chair), Hayley Brown (Past Chair), Rob Mathers, Levi Moore, Danniebelle Haase</a:t>
            </a:r>
          </a:p>
          <a:p>
            <a:r>
              <a:rPr lang="en-US" sz="2000" dirty="0"/>
              <a:t>Treasurer: Christine Coltrain</a:t>
            </a:r>
          </a:p>
          <a:p>
            <a:r>
              <a:rPr lang="en-US" sz="2000" dirty="0"/>
              <a:t>Secretary: Erik Berda</a:t>
            </a:r>
          </a:p>
          <a:p>
            <a:r>
              <a:rPr lang="en-US" sz="2000" dirty="0"/>
              <a:t>Member-at-Large: Kat Knauer</a:t>
            </a:r>
          </a:p>
          <a:p>
            <a:r>
              <a:rPr lang="en-US" sz="2000" dirty="0"/>
              <a:t>Councilors: Kate Beers, Mary Ann, Meador, Greg Tew</a:t>
            </a:r>
          </a:p>
          <a:p>
            <a:r>
              <a:rPr lang="en-US" sz="2000" dirty="0"/>
              <a:t>Alternate Councilors: Emily Pentzer, Phil Costanzo, Wei Gao, Yoan Simon</a:t>
            </a:r>
          </a:p>
          <a:p>
            <a:r>
              <a:rPr lang="en-US" sz="2000" dirty="0"/>
              <a:t>IAB: Corinne Lipscomb (Chair), Peter </a:t>
            </a:r>
            <a:r>
              <a:rPr lang="en-US" sz="2000" dirty="0" err="1"/>
              <a:t>Boul</a:t>
            </a:r>
            <a:endParaRPr lang="en-US" sz="2000" dirty="0"/>
          </a:p>
          <a:p>
            <a:r>
              <a:rPr lang="en-US" sz="2000" dirty="0"/>
              <a:t>Committee Chairs: Awards, Workshops, Webinars, Publicity, MACRO, Membership Committee, Student Chapters, International Relations, Regional Meetings, Nominations Committee </a:t>
            </a:r>
          </a:p>
          <a:p>
            <a:r>
              <a:rPr lang="en-US" sz="2000" dirty="0"/>
              <a:t>Dedicated Volunteers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97181-5A80-432B-BB4A-8DA60E620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533" y="397105"/>
            <a:ext cx="3622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C125C9B-7D46-481E-A054-F585BC296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9418A7-6BDB-4D29-B239-DC47E645D638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615971-1237-4F90-B775-3C43F0263F3B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AD0D513-D687-4046-8FF6-79FC668DF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893206-B6DD-47DD-8DEE-2B508FA292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"/>
          <a:stretch/>
        </p:blipFill>
        <p:spPr>
          <a:xfrm>
            <a:off x="503651" y="729963"/>
            <a:ext cx="5639273" cy="2643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73AF32-B699-4F6C-91F3-81ECEA3E55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63"/>
          <a:stretch/>
        </p:blipFill>
        <p:spPr>
          <a:xfrm>
            <a:off x="564137" y="3324057"/>
            <a:ext cx="5578787" cy="3095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49963D-6A5F-4476-99AD-09C4D0150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731" y="729962"/>
            <a:ext cx="5313132" cy="41617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45A85F-1034-4336-972A-F873DA99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04" y="1"/>
            <a:ext cx="10515600" cy="7299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Agenda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D029B2-6F80-41D6-9BE6-21F257A664D9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6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EE969F8-32DB-4782-87CD-1CF52A1D6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21280E-D14C-482C-85FC-FF6BD3ECFF3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D62DF8-59FD-4B95-B27D-CEC5CF6464EA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4EBAECB-D003-4BC9-8105-B5C2814F7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90512C-C06D-44EF-8441-D5B40A35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04" y="1"/>
            <a:ext cx="10515600" cy="72996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Congratulations to our newly elected officers!!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1764A-9644-4801-A436-6CCA1C927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8" t="38838" r="36399" b="12700"/>
          <a:stretch/>
        </p:blipFill>
        <p:spPr>
          <a:xfrm>
            <a:off x="1329635" y="717369"/>
            <a:ext cx="9532729" cy="5475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0E3A08-8E71-43F8-B714-4E984F9C7BB7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1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CC66EB5-0BFE-497C-BBE8-46CBD71B6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9" b="9863"/>
          <a:stretch/>
        </p:blipFill>
        <p:spPr>
          <a:xfrm>
            <a:off x="908443" y="581548"/>
            <a:ext cx="9841073" cy="5642934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94EFC7D-6AE6-4AA6-B535-73AFBE32D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1D5347-26E5-4D91-B2DE-702CF518148C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56DA40-A988-4347-9865-5E25C19AA10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7EC6C69-47C0-4F5E-A923-A4F4995389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F2F7B8-3ED3-4ADA-A997-62D3D0F2705A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Organizational Chart Overview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40EF6F-BA0B-4FAE-ABF2-546A52567A51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81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DC736-E051-41A0-AA1A-6A61FD55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6" y="0"/>
            <a:ext cx="11883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3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3F9BEC-ED9D-4F69-AF0C-5FB9F9CDD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443" y="963574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Broader Outreach to Membership</a:t>
            </a:r>
          </a:p>
          <a:p>
            <a:pPr marL="747713" lvl="1" indent="-290513">
              <a:buFont typeface="Courier New" panose="02070309020205020404" pitchFamily="49" charset="0"/>
              <a:buChar char="o"/>
            </a:pPr>
            <a:r>
              <a:rPr lang="en-US" dirty="0"/>
              <a:t>Communicate the value of being a POLY member, with content tailored to the  members background (academia, industry, government)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Enhanced Communication &amp; Publicity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Increase International and Regional Footprint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Continue providing strong</a:t>
            </a:r>
            <a:r>
              <a:rPr lang="en-US" b="1" dirty="0"/>
              <a:t> Technical Programming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Focus on virtual, hybrid-broadcasting offerings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Continued commitment to </a:t>
            </a:r>
            <a:r>
              <a:rPr lang="en-US" b="1" dirty="0"/>
              <a:t>Diversity, Inclusion and Respect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8A4E47-28F7-474C-8843-32F6B011795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2022 Focus Areas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4E907DB-09CE-40BE-88CB-C24891E0A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B976C4-8BC0-4C17-9B82-229819ECB345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999B4C-9EC9-49E4-84D4-CCF36FDED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F3F38D-32BD-4C18-BE79-BC1EE366070F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C125C9B-7D46-481E-A054-F585BC296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9418A7-6BDB-4D29-B239-DC47E645D638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615971-1237-4F90-B775-3C43F0263F3B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AD0D513-D687-4046-8FF6-79FC668DF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893206-B6DD-47DD-8DEE-2B508FA292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"/>
          <a:stretch/>
        </p:blipFill>
        <p:spPr>
          <a:xfrm>
            <a:off x="503651" y="729963"/>
            <a:ext cx="5639273" cy="2643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73AF32-B699-4F6C-91F3-81ECEA3E55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63"/>
          <a:stretch/>
        </p:blipFill>
        <p:spPr>
          <a:xfrm>
            <a:off x="564137" y="3324057"/>
            <a:ext cx="5578787" cy="3095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49963D-6A5F-4476-99AD-09C4D0150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731" y="729962"/>
            <a:ext cx="5313132" cy="41617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45A85F-1034-4336-972A-F873DA99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04" y="1"/>
            <a:ext cx="10515600" cy="7299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Agenda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D029B2-6F80-41D6-9BE6-21F257A664D9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77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D4AA126-16FF-49D7-8DEB-75A6D76DE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12" y="654388"/>
            <a:ext cx="3831375" cy="55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5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673</Words>
  <Application>Microsoft Office PowerPoint</Application>
  <PresentationFormat>Widescreen</PresentationFormat>
  <Paragraphs>110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72 Black</vt:lpstr>
      <vt:lpstr>Arial</vt:lpstr>
      <vt:lpstr>Calibri</vt:lpstr>
      <vt:lpstr>Calibri Light</vt:lpstr>
      <vt:lpstr>Courier New</vt:lpstr>
      <vt:lpstr>Office Theme</vt:lpstr>
      <vt:lpstr>Welcome</vt:lpstr>
      <vt:lpstr>Thank You!! </vt:lpstr>
      <vt:lpstr>Agenda</vt:lpstr>
      <vt:lpstr>Congratulations to our newly elected officers!!</vt:lpstr>
      <vt:lpstr>PowerPoint Presentation</vt:lpstr>
      <vt:lpstr>PowerPoint Presentation</vt:lpstr>
      <vt:lpstr>PowerPoint Presentation</vt:lpstr>
      <vt:lpstr>Agenda</vt:lpstr>
      <vt:lpstr>PowerPoint Presentation</vt:lpstr>
      <vt:lpstr>We are loosing members, mostly from academic institutions!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Lesia</dc:creator>
  <cp:lastModifiedBy>Semra Colak Atan</cp:lastModifiedBy>
  <cp:revision>19</cp:revision>
  <dcterms:created xsi:type="dcterms:W3CDTF">2022-01-10T16:22:09Z</dcterms:created>
  <dcterms:modified xsi:type="dcterms:W3CDTF">2022-01-14T14:51:02Z</dcterms:modified>
</cp:coreProperties>
</file>