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758" r:id="rId2"/>
    <p:sldId id="659" r:id="rId3"/>
    <p:sldId id="759" r:id="rId4"/>
    <p:sldId id="657" r:id="rId5"/>
    <p:sldId id="658" r:id="rId6"/>
  </p:sldIdLst>
  <p:sldSz cx="12192000" cy="6858000"/>
  <p:notesSz cx="7010400" cy="9296400"/>
  <p:embeddedFontLst>
    <p:embeddedFont>
      <p:font typeface="3M Circular TT Bold" panose="020B0804020101010102" pitchFamily="34" charset="0"/>
      <p:bold r:id="rId9"/>
      <p:boldItalic r:id="rId10"/>
    </p:embeddedFont>
    <p:embeddedFont>
      <p:font typeface="3M Circular TT Book" panose="020B0604020101020102" pitchFamily="34" charset="0"/>
      <p:regular r:id="rId11"/>
      <p:bold r:id="rId12"/>
      <p:italic r:id="rId13"/>
      <p:boldItalic r:id="rId14"/>
    </p:embeddedFont>
    <p:embeddedFont>
      <p:font typeface="3M Circular TT Light" panose="020B0604020202020204" charset="0"/>
      <p:regular r:id="rId15"/>
      <p:italic r:id="rId16"/>
    </p:embeddedFont>
    <p:embeddedFont>
      <p:font typeface="72 Black" panose="020B0A04030603020204" pitchFamily="3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y Hanscom" initials="CH" lastIdx="1" clrIdx="0">
    <p:extLst>
      <p:ext uri="{19B8F6BF-5375-455C-9EA6-DF929625EA0E}">
        <p15:presenceInfo xmlns:p15="http://schemas.microsoft.com/office/powerpoint/2012/main" userId="S::US345876@mmm.com::6d697531-f294-401b-9c5b-18e19c75e3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229B5"/>
    <a:srgbClr val="F5821F"/>
    <a:srgbClr val="FFE825"/>
    <a:srgbClr val="8C006E"/>
    <a:srgbClr val="FF0000"/>
    <a:srgbClr val="003DE6"/>
    <a:srgbClr val="00C7E6"/>
    <a:srgbClr val="1F1F96"/>
    <a:srgbClr val="DB14A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974" autoAdjust="0"/>
  </p:normalViewPr>
  <p:slideViewPr>
    <p:cSldViewPr snapToGrid="0">
      <p:cViewPr varScale="1">
        <p:scale>
          <a:sx n="59" d="100"/>
          <a:sy n="59" d="100"/>
        </p:scale>
        <p:origin x="9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mra Colak Atan" userId="bd483f91-d1ca-4a2c-ae7e-dee171f12c97" providerId="ADAL" clId="{0B814BC1-BF89-4E4E-A1C7-047A85E6B700}"/>
    <pc:docChg chg="delSld">
      <pc:chgData name="Semra Colak Atan" userId="bd483f91-d1ca-4a2c-ae7e-dee171f12c97" providerId="ADAL" clId="{0B814BC1-BF89-4E4E-A1C7-047A85E6B700}" dt="2022-01-31T21:56:14.222" v="3" actId="47"/>
      <pc:docMkLst>
        <pc:docMk/>
      </pc:docMkLst>
      <pc:sldChg chg="del">
        <pc:chgData name="Semra Colak Atan" userId="bd483f91-d1ca-4a2c-ae7e-dee171f12c97" providerId="ADAL" clId="{0B814BC1-BF89-4E4E-A1C7-047A85E6B700}" dt="2022-01-31T21:55:58.553" v="0" actId="47"/>
        <pc:sldMkLst>
          <pc:docMk/>
          <pc:sldMk cId="722664000" sldId="256"/>
        </pc:sldMkLst>
      </pc:sldChg>
      <pc:sldChg chg="del">
        <pc:chgData name="Semra Colak Atan" userId="bd483f91-d1ca-4a2c-ae7e-dee171f12c97" providerId="ADAL" clId="{0B814BC1-BF89-4E4E-A1C7-047A85E6B700}" dt="2022-01-31T21:56:01.213" v="2" actId="47"/>
        <pc:sldMkLst>
          <pc:docMk/>
          <pc:sldMk cId="1356475684" sldId="656"/>
        </pc:sldMkLst>
      </pc:sldChg>
      <pc:sldChg chg="del">
        <pc:chgData name="Semra Colak Atan" userId="bd483f91-d1ca-4a2c-ae7e-dee171f12c97" providerId="ADAL" clId="{0B814BC1-BF89-4E4E-A1C7-047A85E6B700}" dt="2022-01-31T21:56:14.222" v="3" actId="47"/>
        <pc:sldMkLst>
          <pc:docMk/>
          <pc:sldMk cId="2542543851" sldId="660"/>
        </pc:sldMkLst>
      </pc:sldChg>
      <pc:sldChg chg="del">
        <pc:chgData name="Semra Colak Atan" userId="bd483f91-d1ca-4a2c-ae7e-dee171f12c97" providerId="ADAL" clId="{0B814BC1-BF89-4E4E-A1C7-047A85E6B700}" dt="2022-01-31T21:55:59.749" v="1" actId="47"/>
        <pc:sldMkLst>
          <pc:docMk/>
          <pc:sldMk cId="3521697163" sldId="7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0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E3FFE-217B-49A6-86E8-7E9F9B7610F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2485E65-BDBF-494A-8847-8908887BED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691A6D2-DA53-4227-B40D-F779479B11FD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9" name="Footer Placeholder 3">
              <a:extLst>
                <a:ext uri="{FF2B5EF4-FFF2-40B4-BE49-F238E27FC236}">
                  <a16:creationId xmlns:a16="http://schemas.microsoft.com/office/drawing/2014/main" id="{06A12CDE-A5C8-4AB8-A340-617C75C200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FC01E7A2-4388-4932-997D-2EE6FDD07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626847D3-351F-4DF7-B605-DB21CD18B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8A3ED80A-D0A0-4513-8AB6-54D412B00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F9A1CC6D-3820-48BF-9B5D-DDE47D1987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7E976-602E-4798-9040-9FC479C609E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9E3956E-4AE6-4089-8AFA-D06F2A3798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A4CE49-6AFE-43E0-A9E4-47F733AAD2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AFCF6DEC-CB96-4F4F-A813-9FDC46678D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BF3572EA-6A3D-45B7-BB6F-13DD9BF48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C488333E-1DA7-440F-A801-53A031415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113AB11E-BA43-44CB-91E3-75E3D9A8B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80EC80E9-2828-473B-B544-EA66FAC710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7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C7818-7DB8-467B-9E38-AA676C0E5FD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57F5270-7B0B-4F18-9CAE-ED7E9D8D981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8DA49F-2A82-4A25-B7DF-68BDBD59F8E7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2" name="Footer Placeholder 3">
              <a:extLst>
                <a:ext uri="{FF2B5EF4-FFF2-40B4-BE49-F238E27FC236}">
                  <a16:creationId xmlns:a16="http://schemas.microsoft.com/office/drawing/2014/main" id="{95677047-4885-4E97-A3DA-727BB67B76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74B04A53-7DF9-4EFA-B87E-025996DD0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D77D41B0-F83D-4452-8115-2E597916B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A0205578-7263-4EB1-8D3C-BF31A8B31A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470741EF-B2CA-40DC-B692-450CDF5509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8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09AD8-1A9C-4EF5-B884-55D562DE900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17569D-9CE0-4BE3-B3CD-1A417F50828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AE10B0-6483-4DD3-9AC6-B316EB7FBB02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3946B169-B73F-47BE-BA5A-330CF1FA06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C1C9907D-CB85-47D2-86D9-14E931DBE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A302562C-C7B6-4A04-86B2-FD850E758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F5E5EC0E-7B9B-4EED-B3F6-84B5F2DFF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FC03A5C1-226D-4759-A9FB-9012F2972C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5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629DD5-8302-44FC-A0B1-8337DE811511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44D76EA-E240-4A6C-A525-7D54EE25181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E4D0F6-5DAB-412C-8F1F-7CBE531A70F8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8BCDBED6-3957-4CF5-A8B4-BE0F0AA278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06FAE734-6022-4CFB-BBE8-C6C087C05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57336218-C1BE-4B17-ACB9-E2CFA8EBC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42D3CC64-9451-41B1-8CF4-F14302BA19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969DFDB4-0D9B-4D5F-9E78-85E6F2FB98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8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5CE4F-6F70-4BAD-A37D-4113302E4C1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E8A698D-770C-494C-B31A-7D8FAE71D85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B7AAFC-3AA8-49FF-BB2F-268106DDE51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1BB4D2D5-AFEF-4459-9BF9-8D067F6198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77D2C44C-7B05-467B-A795-49CF2F50F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46D3F0A3-CDF2-4060-8B2F-83A456E62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EEA5EC81-E79A-4C98-9B65-6C62E7DF2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EC50136B-7BAF-40E7-B31A-EE90FE8E96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9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5"/>
            <a:ext cx="3816000" cy="2938461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200048" y="384048"/>
            <a:ext cx="3803262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200048" y="3314646"/>
            <a:ext cx="3803262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5E3E5-52BA-45CB-AE34-D170892E860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3B577B29-35AD-4376-AB85-5AD24BCE43D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0C0AC3-044D-4C91-A5BE-0F9CABC8550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9CEA6B75-5546-49E7-8F15-5CCCBA27AD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4DEAC9CD-B13E-4D35-AB68-7AE7A06F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01DA0C63-CE71-441C-8394-40BA33F4C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CC87C814-250D-4D13-9F92-B437C3A59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65582DA2-7D06-400F-85D7-66EFEB1444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0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6546044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280423-D31A-0A49-9C46-7AC0C2A2DB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8000" y="0"/>
            <a:ext cx="406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7A8E2A-4A36-49B7-97C5-B28B154DFB63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E3195D2-07B8-4C69-B164-16DF82FEFA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7375B6-2F05-435F-8405-D6A69B36C39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658D4024-932D-4BD7-8816-5439BEFB15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46614E42-7CF7-4D68-AFF2-220AA6709B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4B979D3F-52C3-4CFF-86F5-716C60EDF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A4002AE0-1215-44D8-A69A-99D004368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0DD60D4F-DDED-4FC0-904A-DE255BA260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0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- 2 Column with imag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Image right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408C6FB-BB0C-CD4B-B374-025253E647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597" y="1333500"/>
            <a:ext cx="5242052" cy="4787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61D9E2-4BFB-4A6F-A885-AE3A5C254DC7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48D6E41-D129-47BF-8048-84CC50D062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5AE57E-ED9D-4D30-B5BB-5B890BD8A6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A9D80115-46FD-4867-98CE-79D9ACB5A22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7D15C1AF-3889-495A-82E5-86D5347DA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F161AC0-C82E-449A-9774-6250C2166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55AF0BF9-A59D-4ED9-AFDF-D217FEEC5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78A3495F-08B5-49B7-B8D0-8544012949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4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Image left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3500"/>
            <a:ext cx="5708649" cy="49149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50FB7-BC1F-4D60-A1BA-8872DD950A0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0C22D61-94E0-4F0C-876C-100C5DBE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CE2885-9B92-43AC-A8FC-DE8903D555B8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9049E853-7A75-419C-B2FB-00E3C24306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8632C330-393C-4984-86D5-59EC23837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27A66FA0-7B4C-49EA-BEE1-A8F88221A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6F0A99C5-714E-4F9D-BC33-6413A2424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DF148B9C-D872-4166-937E-F26F48AF49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5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2 images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048" y="1335024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D33E0B6-FA3C-4C42-8E9A-A34DC203DB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048" y="3944207"/>
            <a:ext cx="3379977" cy="21854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26177-B364-4A05-B182-1F9BFBA166D4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B0B2729-CE39-4D19-BEF6-01A72BE96E4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194B9D-C2C5-4A01-9445-F1167CC4097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BF360822-D4E6-421A-92DB-96F04DCB21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372EB1BA-DBAA-4D01-83CC-39D54F8A17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23124B40-703E-4D86-9A25-7FFA80B9E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B53BB185-470E-48F1-95C6-0B65571CB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6" name="Footer Placeholder 3">
              <a:extLst>
                <a:ext uri="{FF2B5EF4-FFF2-40B4-BE49-F238E27FC236}">
                  <a16:creationId xmlns:a16="http://schemas.microsoft.com/office/drawing/2014/main" id="{EB3BE6BB-07F1-49C5-AAD2-3EE520F35D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9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EA5B7C-FF4F-417B-956F-81F3E1FB79E9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ECD7EFF2-07E6-4CAD-9169-36648AED72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157396FE-7B91-4A37-A6F8-03D47123C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8D8E6FC6-BA29-4FA4-8430-93640B1FD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B14C4B13-84E7-42C9-95A5-A8B070CD0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00F35879-CB8E-47B5-9FA9-89A9327E8F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715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3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645E584F-5DE2-B141-AC84-3A34A02CE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12353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55D5057-AB79-EC43-800A-30C61EFE7C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9852" y="1335024"/>
            <a:ext cx="3379977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5E9CE-9795-46E1-895C-B0F36A871BD9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FF678131-3E5E-4604-85C7-310DDA047B9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9BD488-A603-411E-A395-A807603835A7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7" name="Footer Placeholder 3">
              <a:extLst>
                <a:ext uri="{FF2B5EF4-FFF2-40B4-BE49-F238E27FC236}">
                  <a16:creationId xmlns:a16="http://schemas.microsoft.com/office/drawing/2014/main" id="{F6397A6C-D3BC-4CBC-85E4-3125FBDFA6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5A700EEE-3618-4A79-AC0B-5F3FD98B6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FA701E83-B5A4-449E-8FA9-E17581AA9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7835B9E9-F5A4-41CF-8A76-3526280DC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1" name="Footer Placeholder 3">
              <a:extLst>
                <a:ext uri="{FF2B5EF4-FFF2-40B4-BE49-F238E27FC236}">
                  <a16:creationId xmlns:a16="http://schemas.microsoft.com/office/drawing/2014/main" id="{B12651EB-FF4D-4451-869B-9A195B4B93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6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 -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381000"/>
            <a:ext cx="11425237" cy="435864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4 Column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009F2-17EF-7F4F-91BC-C9D2B62F45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7351" y="1335024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301B7-7692-CC4B-B7B1-C6AF36DB6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40280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0A4A61-55BF-B84F-A6BF-9C4D85C5EB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2029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C7A4C35A-34A5-B54C-BA60-9A722D5787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3778" y="1333500"/>
            <a:ext cx="2599689" cy="233420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185ABA-C846-45F4-8543-1819B45D5DC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881C24B-2C5D-4CDB-A0BF-2744545C161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98D8E4-0D63-4C3E-862D-CA1DED0434DE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7F73DE3B-404F-4E5A-8B39-368646D504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BF14E099-0E85-4EEE-8BB0-6E94402C3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6B314DD-FA6E-4CDF-BC00-CB3B2AA26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0340319C-502E-4FEA-BBEC-10C7C73B8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1D911506-2972-4658-8B12-44E37743786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70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0"/>
          <a:lstStyle/>
          <a:p>
            <a:r>
              <a:rPr lang="en-US" dirty="0"/>
              <a:t>Video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0DA5EFA-4F73-A14E-A503-3A05AC68643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0483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dient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3500"/>
          </a:xfrm>
          <a:gradFill>
            <a:gsLst>
              <a:gs pos="0">
                <a:srgbClr val="8229B5"/>
              </a:gs>
              <a:gs pos="100000">
                <a:schemeClr val="accent3"/>
              </a:gs>
            </a:gsLst>
            <a:lin ang="0" scaled="0"/>
          </a:gradFill>
        </p:spPr>
        <p:txBody>
          <a:bodyPr lIns="374904" tIns="384048" rIns="182880"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A96A0-FB6B-4EF9-93E7-F4B355625E8D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F5A62717-FB4E-41C9-A3D0-E7F0E01789B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9B986-6780-4BC3-8E7C-3EBBD1100B5B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58530264-2521-46EE-A155-808ED9E882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F3161364-A058-4203-B80D-6BFEF627F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503B79C0-E6FE-4CF2-9D20-636E5EF71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79FF987A-21EF-4B3F-8FC2-DCB25B2FA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7442742E-5E3B-471F-849A-8154709D303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56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Hea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91AA11D-67C5-5A47-A985-3F057C58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3500"/>
          </a:xfr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0" scaled="0"/>
          </a:gradFill>
        </p:spPr>
        <p:txBody>
          <a:bodyPr lIns="374904" tIns="384048" rIns="182880"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E05D58-6CFB-4520-AC11-987761EBAE56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8BE1E78-9439-424A-9A1D-11234F9FCC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D9B67C-279E-48B3-8CA7-93D57679E99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3" name="Footer Placeholder 3">
              <a:extLst>
                <a:ext uri="{FF2B5EF4-FFF2-40B4-BE49-F238E27FC236}">
                  <a16:creationId xmlns:a16="http://schemas.microsoft.com/office/drawing/2014/main" id="{68FFBEBE-4E47-4E43-9C52-DBBB9D3081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061CD494-0033-465F-BF2D-B741078F1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DE4BE242-B57B-4D24-8D6C-CDCE06E18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78800B63-CB02-463A-ACD7-B2D61BE1C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2" name="Footer Placeholder 3">
              <a:extLst>
                <a:ext uri="{FF2B5EF4-FFF2-40B4-BE49-F238E27FC236}">
                  <a16:creationId xmlns:a16="http://schemas.microsoft.com/office/drawing/2014/main" id="{659500EB-D4F2-4C06-BE21-93F64AF61E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0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_Color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C27ED-6574-954C-8065-FC85F5AF4C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4ECFDB-A70D-45F8-BD99-1ADC6D4E4AC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2AC48E2-D92B-4024-88B6-AC22B227784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0A95D4-C738-4A03-97DE-8716E38F4607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D807F769-FB37-4B29-8EC9-8D89F85D67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1E275CB0-76BC-4450-AA7E-64AABF3B3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47C7A700-0E67-4741-AC85-0AB12BFAF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79A5B815-BC8D-477C-BA11-52C7A4B1D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1" name="Footer Placeholder 3">
              <a:extLst>
                <a:ext uri="{FF2B5EF4-FFF2-40B4-BE49-F238E27FC236}">
                  <a16:creationId xmlns:a16="http://schemas.microsoft.com/office/drawing/2014/main" id="{084BD9F7-C231-470C-96F1-543ED9CAA8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Color_Block_Mes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gradFill>
            <a:gsLst>
              <a:gs pos="0">
                <a:schemeClr val="accent2"/>
              </a:gs>
              <a:gs pos="99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AEB768E-18A3-0749-B9F7-5F9A347DA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064" y="13523"/>
            <a:ext cx="4059936" cy="6858000"/>
          </a:xfrm>
          <a:prstGeom prst="rect">
            <a:avLst/>
          </a:prstGeom>
        </p:spPr>
      </p:pic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246F82-4DFB-0B4E-8300-43707EA96E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A4F4F-2B32-4709-9AA6-BCA874F6E43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835ADEF9-B077-41BF-8CF0-A8967F7CC3C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ACA35E-1245-4A8F-8E3C-E239BCC90C7D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C546CCAF-1A63-493D-B010-A266ACF02C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A6A4F38F-1598-4A9D-8CA6-267FC1DDE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62E864EA-7EEE-4E26-925F-BC8B075E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6E05ABD0-C03A-4E33-96B3-97345552C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2" name="Footer Placeholder 3">
              <a:extLst>
                <a:ext uri="{FF2B5EF4-FFF2-40B4-BE49-F238E27FC236}">
                  <a16:creationId xmlns:a16="http://schemas.microsoft.com/office/drawing/2014/main" id="{A826DE7E-05A6-4D67-B72D-8A6BC4EF4F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57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Color_Block_Mes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E9659E-4F37-7E49-A4ED-B95170C77D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573D53-395C-3147-8FCC-58BFBF750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2064" y="13523"/>
            <a:ext cx="4059936" cy="6858000"/>
          </a:xfrm>
          <a:prstGeom prst="rect">
            <a:avLst/>
          </a:prstGeom>
        </p:spPr>
      </p:pic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55F80-BED0-474B-97AE-C486624F02E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5DC9E90-FD0C-4703-9AF1-EAAE9712276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9428AC-CA43-45BE-B001-D9EE8F330BCA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79E526A7-8629-44F2-AC52-4C7E9C9629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4DD6A61F-3AA4-4F5B-A233-C15CA0AC8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76727C73-9392-4765-9FC4-024D9B039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F760CB5E-D585-4F5B-854E-29F837165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2" name="Footer Placeholder 3">
              <a:extLst>
                <a:ext uri="{FF2B5EF4-FFF2-40B4-BE49-F238E27FC236}">
                  <a16:creationId xmlns:a16="http://schemas.microsoft.com/office/drawing/2014/main" id="{510B5251-3806-4867-BAE1-7BD248EF43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6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Color_Bloc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246F82-4DFB-0B4E-8300-43707EA96E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04334-E4B3-4A90-8F6B-14FA9BFDB1B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5808A60-566E-400E-9966-26E84C7B26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38DFEE-1778-40CB-9CDD-5757084DFE32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8C88DD85-836F-4565-AE3B-7EE4FCB96F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4358FD89-AC97-42E8-8EC3-0ACC5345F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9311E741-EDE2-41CC-B9E2-D3D16AA4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ECF4CD5E-69ED-4ABF-9E20-38AA6E8C8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1" name="Footer Placeholder 3">
              <a:extLst>
                <a:ext uri="{FF2B5EF4-FFF2-40B4-BE49-F238E27FC236}">
                  <a16:creationId xmlns:a16="http://schemas.microsoft.com/office/drawing/2014/main" id="{E6DD55DD-4AC7-478E-BABB-02D4356228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73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Color_Bloc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8132064" y="0"/>
            <a:ext cx="4059936" cy="6871523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4506" y="1649072"/>
            <a:ext cx="3295052" cy="299599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CA6A73-5884-C241-9B9D-891E265D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3" y="381000"/>
            <a:ext cx="7491842" cy="82296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E9659E-4F37-7E49-A4ED-B95170C77D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1557338"/>
            <a:ext cx="7145337" cy="4691062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sed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dolore magna </a:t>
            </a:r>
            <a:r>
              <a:rPr lang="en-US" sz="2000" dirty="0" err="1"/>
              <a:t>aliqua</a:t>
            </a:r>
            <a:r>
              <a:rPr lang="en-US" sz="2000" dirty="0"/>
              <a:t>.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nunc</a:t>
            </a:r>
            <a:r>
              <a:rPr lang="en-US" sz="2000" dirty="0"/>
              <a:t> pulvinar </a:t>
            </a:r>
            <a:r>
              <a:rPr lang="en-US" sz="2000" dirty="0" err="1"/>
              <a:t>sapien</a:t>
            </a:r>
            <a:r>
              <a:rPr lang="en-US" sz="2000" dirty="0"/>
              <a:t> et ligula </a:t>
            </a:r>
            <a:r>
              <a:rPr lang="en-US" sz="2000" dirty="0" err="1"/>
              <a:t>ullamcorper</a:t>
            </a:r>
            <a:r>
              <a:rPr lang="en-US" sz="2000" dirty="0"/>
              <a:t>. </a:t>
            </a:r>
            <a:r>
              <a:rPr lang="en-US" sz="2000" dirty="0" err="1"/>
              <a:t>Nec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fusce</a:t>
            </a:r>
            <a:r>
              <a:rPr lang="en-US" sz="2000" dirty="0"/>
              <a:t> id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tortor</a:t>
            </a:r>
            <a:r>
              <a:rPr lang="en-US" sz="2000" dirty="0"/>
              <a:t>. Ipsum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ultrices</a:t>
            </a:r>
            <a:r>
              <a:rPr lang="en-US" sz="2000" dirty="0"/>
              <a:t> gravida dictum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. Pharetra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id diam </a:t>
            </a:r>
            <a:r>
              <a:rPr lang="en-US" sz="2000" dirty="0" err="1"/>
              <a:t>maecenas</a:t>
            </a:r>
            <a:r>
              <a:rPr lang="en-US" sz="2000" dirty="0"/>
              <a:t> </a:t>
            </a:r>
            <a:r>
              <a:rPr lang="en-US" sz="2000" dirty="0" err="1"/>
              <a:t>ultricies</a:t>
            </a:r>
            <a:r>
              <a:rPr lang="en-US" sz="2000" dirty="0"/>
              <a:t> mi </a:t>
            </a:r>
            <a:r>
              <a:rPr lang="en-US" sz="2000" dirty="0" err="1"/>
              <a:t>eget</a:t>
            </a:r>
            <a:r>
              <a:rPr lang="en-US" sz="2000" dirty="0"/>
              <a:t>. Vitae </a:t>
            </a:r>
            <a:r>
              <a:rPr lang="en-US" sz="2000" dirty="0" err="1"/>
              <a:t>proin</a:t>
            </a:r>
            <a:r>
              <a:rPr lang="en-US" sz="2000" dirty="0"/>
              <a:t> </a:t>
            </a:r>
            <a:r>
              <a:rPr lang="en-US" sz="2000" dirty="0" err="1"/>
              <a:t>sagittis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Mi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pharetra et. Ut </a:t>
            </a:r>
            <a:r>
              <a:rPr lang="en-US" sz="2000" dirty="0" err="1"/>
              <a:t>faucibus</a:t>
            </a:r>
            <a:r>
              <a:rPr lang="en-US" sz="2000" dirty="0"/>
              <a:t> pulvinar </a:t>
            </a:r>
            <a:r>
              <a:rPr lang="en-US" sz="2000" dirty="0" err="1"/>
              <a:t>elementum</a:t>
            </a:r>
            <a:r>
              <a:rPr lang="en-US" sz="2000" dirty="0"/>
              <a:t> integer </a:t>
            </a:r>
            <a:r>
              <a:rPr lang="en-US" sz="2000" dirty="0" err="1"/>
              <a:t>enim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19F5F-9238-4A49-B397-33928EDA4376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A5A8FFB-B23B-4D05-907A-8CCC673069F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3DE515-0A3B-4CB1-96F0-1EE4DFBE113D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8" name="Footer Placeholder 3">
              <a:extLst>
                <a:ext uri="{FF2B5EF4-FFF2-40B4-BE49-F238E27FC236}">
                  <a16:creationId xmlns:a16="http://schemas.microsoft.com/office/drawing/2014/main" id="{6063B5A1-5BB6-4B85-AFA5-07CDE48BDA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CE774327-7D3C-493C-AA9A-D396312EA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DE737C78-39DE-49C3-882B-8E9FDDAC7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0F6F756B-F087-4BD5-8047-C0EE65529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31" name="Footer Placeholder 3">
              <a:extLst>
                <a:ext uri="{FF2B5EF4-FFF2-40B4-BE49-F238E27FC236}">
                  <a16:creationId xmlns:a16="http://schemas.microsoft.com/office/drawing/2014/main" id="{EF54F063-7EC1-4707-A6EA-1930F024B6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4480938-3206-419E-A8EA-E2EA8D0A4162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99F1064-18BF-490B-A707-02D56B21C3B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D8BF5E-BABD-4307-A975-CE6B8292D0A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197BBD2F-C8FC-41AC-8A54-6620FE97E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8F42655D-1D76-44A2-8692-618F441A1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0F658D05-1FA7-456B-AB45-E1BCA3B06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6A32BB7E-90E2-48B7-B6D5-6B89A3B31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E6712454-D4FB-4CA8-AF72-62CE72D54D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BB18F-F33E-2448-8A54-44C7F0BA80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412" y="1787585"/>
            <a:ext cx="11211399" cy="3049109"/>
          </a:xfrm>
        </p:spPr>
        <p:txBody>
          <a:bodyPr/>
          <a:lstStyle>
            <a:lvl1pPr algn="l">
              <a:defRPr sz="3000" b="0" i="1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algn="l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elid</a:t>
            </a:r>
            <a:r>
              <a:rPr lang="en-US" dirty="0"/>
              <a:t>, </a:t>
            </a:r>
            <a:r>
              <a:rPr lang="en-US" dirty="0" err="1"/>
              <a:t>sd</a:t>
            </a:r>
            <a:r>
              <a:rPr lang="en-US" dirty="0"/>
              <a:t> do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Massa </a:t>
            </a:r>
            <a:r>
              <a:rPr lang="en-US" dirty="0" err="1"/>
              <a:t>ultricies</a:t>
            </a:r>
            <a:r>
              <a:rPr lang="en-US" dirty="0"/>
              <a:t> mi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dolor. </a:t>
            </a:r>
            <a:r>
              <a:rPr lang="en-US" dirty="0" err="1"/>
              <a:t>Donec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diam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set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F21279-1DBF-8E49-A4ED-CDA7BA6EE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413" y="4991894"/>
            <a:ext cx="4145380" cy="795295"/>
          </a:xfrm>
        </p:spPr>
        <p:txBody>
          <a:bodyPr/>
          <a:lstStyle>
            <a:lvl1pPr>
              <a:defRPr sz="2700" b="0" i="0">
                <a:latin typeface="3M Circular TT Light" panose="020B0404020101020102" pitchFamily="34" charset="77"/>
                <a:cs typeface="3M Circular TT Light" panose="020B0404020101020102" pitchFamily="34" charset="77"/>
              </a:defRPr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FDCF94-A093-4696-81FB-451141098C5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3270C2-1DA2-4294-8627-F9BCDF3D48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DDD78E-CA68-4691-AFE2-6A2582831D6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EC71EC67-F369-49D8-8435-CB7B3DEECB6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CA04BF21-382F-4FAE-B497-AE3D4E930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2AAE4066-75BD-4495-B398-FD33ACAC2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F9B09BAC-F5DB-4EC1-9EC1-713DA8050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986831FD-A743-40F3-AAA5-15B4C0C445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4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843C-DA19-0C4A-AD23-CA53FB454B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858" y="2554048"/>
            <a:ext cx="11425237" cy="813540"/>
          </a:xfrm>
        </p:spPr>
        <p:txBody>
          <a:bodyPr/>
          <a:lstStyle>
            <a:lvl1pPr>
              <a:defRPr sz="5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 sed </a:t>
            </a:r>
            <a:r>
              <a:rPr lang="en-US" dirty="0" err="1"/>
              <a:t>eges</a:t>
            </a:r>
            <a:r>
              <a:rPr lang="en-US" dirty="0"/>
              <a:t>.”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3EA499-98AD-A041-A57E-01FF1DEF49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1858" y="3863557"/>
            <a:ext cx="2970184" cy="660318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3CDCE-4482-4421-8AD1-152BFF46AB85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5103BAD-AB67-466C-AF9B-011745F9CF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F7BF8E-516A-4A4D-8DC2-B52EA6C200A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7B294557-5683-463F-8A25-2DF7C4BF5F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3A0AA628-A17F-455D-A01E-03F3067DB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F6B5E178-71C7-462D-96A9-A854BDBD7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46EE82E-A100-4183-99AB-05CD2A0F6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B377B704-4866-4ACB-BC39-CA9652C385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2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B3E3824F-1E19-1D4D-B126-171AF4527B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412" y="374904"/>
            <a:ext cx="11425237" cy="822960"/>
          </a:xfrm>
        </p:spPr>
        <p:txBody>
          <a:bodyPr/>
          <a:lstStyle/>
          <a:p>
            <a:r>
              <a:rPr lang="en-US" dirty="0"/>
              <a:t>Quote page +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9849C-B90B-F443-ACCA-332B6EEC5F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412" y="1824038"/>
            <a:ext cx="3430587" cy="32099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A0F4F-CE16-9E4D-9237-4CEEFC8A27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0365" y="1824038"/>
            <a:ext cx="7174771" cy="2676154"/>
          </a:xfrm>
        </p:spPr>
        <p:txBody>
          <a:bodyPr rIns="0"/>
          <a:lstStyle>
            <a:lvl1pPr algn="l">
              <a:defRPr sz="2000" b="0" i="1">
                <a:latin typeface="3M Circular TT Book" panose="020B0604020101020102" pitchFamily="34" charset="77"/>
                <a:cs typeface="3M Circular TT Book" panose="020B0604020101020102" pitchFamily="34" charset="77"/>
              </a:defRPr>
            </a:lvl1pPr>
          </a:lstStyle>
          <a:p>
            <a:pPr algn="l"/>
            <a:r>
              <a:rPr lang="en-US" sz="2000" b="0" i="1" dirty="0">
                <a:latin typeface="+mn-lt"/>
                <a:cs typeface="3M Circular TT Book" panose="020B0604020101020102" pitchFamily="34" charset="77"/>
              </a:rPr>
              <a:t>“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Lorem ipsum dolor sit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amet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consectetur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adipiscing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elit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sed do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eiusmod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tempor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incididunt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ut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labore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et dolore magna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aliqua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. Ut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enim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ad minim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veniam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,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quis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</a:t>
            </a:r>
            <a:r>
              <a:rPr lang="en-US" sz="2000" b="0" i="1" u="none" strike="noStrike" kern="1200" dirty="0" err="1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nostrud</a:t>
            </a:r>
            <a:r>
              <a:rPr lang="en-US" sz="2000" b="0" i="1" u="none" strike="noStrike" kern="1200" dirty="0">
                <a:solidFill>
                  <a:schemeClr val="tx1"/>
                </a:solidFill>
                <a:effectLst/>
                <a:latin typeface="3M Circular TT Book" panose="020B0604020101020102" pitchFamily="34" charset="77"/>
                <a:ea typeface="+mj-ea"/>
                <a:cs typeface="3M Circular TT Book" panose="020B0604020101020102" pitchFamily="34" charset="77"/>
              </a:rPr>
              <a:t> exercitation.</a:t>
            </a:r>
            <a:r>
              <a:rPr lang="en-US" sz="2000" b="0" i="1" dirty="0">
                <a:latin typeface="3M Circular TT Book" panose="020B0604020101020102" pitchFamily="34" charset="77"/>
                <a:cs typeface="3M Circular TT Book" panose="020B0604020101020102" pitchFamily="34" charset="77"/>
              </a:rPr>
              <a:t>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B8E8CC-62C3-7D44-8C21-52519669E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0365" y="4657218"/>
            <a:ext cx="2511996" cy="376745"/>
          </a:xfrm>
        </p:spPr>
        <p:txBody>
          <a:bodyPr rIns="0"/>
          <a:lstStyle>
            <a:lvl1pPr algn="l">
              <a:defRPr/>
            </a:lvl1pPr>
          </a:lstStyle>
          <a:p>
            <a:pPr lvl="0"/>
            <a:r>
              <a:rPr lang="en-US" dirty="0"/>
              <a:t>- 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C8F57-9B53-4CD1-AC8C-C61B7D3FB59C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3C81769-7E46-4502-A00C-8EEE8AAADF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8F6A52-CCD0-4CCC-9ECB-3BB69F0A6511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9A0F2698-FCBC-4BDF-83E5-151AEB0F6A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F7EDB742-1CC4-42AE-99B5-018E38BC2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9D21A217-D7EB-412D-BC8A-403F378E4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72690EB9-CE4C-47DE-9610-FE1E70D39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8FACE325-EC48-45F6-BE1B-DAE75F09B2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6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92975E16-80FD-144A-B61E-D0F2ED732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938024"/>
            <a:ext cx="11430000" cy="3682514"/>
          </a:xfrm>
        </p:spPr>
        <p:txBody>
          <a:bodyPr/>
          <a:lstStyle>
            <a:lvl1pPr>
              <a:defRPr sz="5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</a:t>
            </a:r>
            <a:br>
              <a:rPr lang="en-US" dirty="0"/>
            </a:br>
            <a:r>
              <a:rPr lang="en-US" dirty="0"/>
              <a:t> 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.”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B6DAF542-3ACE-ED4E-8316-1343A459B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665" y="5016157"/>
            <a:ext cx="6872802" cy="977961"/>
          </a:xfrm>
        </p:spPr>
        <p:txBody>
          <a:bodyPr/>
          <a:lstStyle>
            <a:lvl1pPr algn="l">
              <a:defRPr sz="3500" b="1" i="1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</a:lstStyle>
          <a:p>
            <a:pPr lvl="0"/>
            <a:r>
              <a:rPr lang="en-US" dirty="0"/>
              <a:t>– Lorem Ipsum</a:t>
            </a:r>
          </a:p>
        </p:txBody>
      </p:sp>
    </p:spTree>
    <p:extLst>
      <p:ext uri="{BB962C8B-B14F-4D97-AF65-F5344CB8AC3E}">
        <p14:creationId xmlns:p14="http://schemas.microsoft.com/office/powerpoint/2010/main" val="246563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9FBA2E-D2EC-478C-A6BE-46EC83ECCC2F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D29C4339-7767-42E3-9BD1-45FF45AF07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BDCC712C-DD43-4518-A1F4-28D3C4F6D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8C3D5B2E-F604-4E5C-BDA9-BEBF31C10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95184A0A-9866-4D44-9390-D75D4A12B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8685A8E0-6775-4CA6-880C-60F47FE4F2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Black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BA7-EC2E-4292-A559-789E7B774EF7}"/>
              </a:ext>
            </a:extLst>
          </p:cNvPr>
          <p:cNvSpPr/>
          <p:nvPr userDrawn="1"/>
        </p:nvSpPr>
        <p:spPr>
          <a:xfrm>
            <a:off x="0" y="0"/>
            <a:ext cx="122468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B22E745-74AA-44BB-8254-818FFAA99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410" y="1294802"/>
            <a:ext cx="11433180" cy="499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87DB69-820F-41BD-AED8-27F06F0EF12A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 err="1">
              <a:solidFill>
                <a:schemeClr val="bg1"/>
              </a:solidFill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4115B-255F-4168-995A-C88FF2AE58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96ADAD-B604-4AF9-A845-A9BF1E5FCDF6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9" name="Footer Placeholder 3">
              <a:extLst>
                <a:ext uri="{FF2B5EF4-FFF2-40B4-BE49-F238E27FC236}">
                  <a16:creationId xmlns:a16="http://schemas.microsoft.com/office/drawing/2014/main" id="{A8CC7D7F-D45C-4D90-84FF-31F9165642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6A821A92-2EBC-42E0-A478-3B663FEEC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1" name="Rectangle 26">
              <a:extLst>
                <a:ext uri="{FF2B5EF4-FFF2-40B4-BE49-F238E27FC236}">
                  <a16:creationId xmlns:a16="http://schemas.microsoft.com/office/drawing/2014/main" id="{A67085B5-0BDD-409B-858E-71477D82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27F97256-AC67-4AB3-BA50-CE7054BE2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3" name="Footer Placeholder 3">
              <a:extLst>
                <a:ext uri="{FF2B5EF4-FFF2-40B4-BE49-F238E27FC236}">
                  <a16:creationId xmlns:a16="http://schemas.microsoft.com/office/drawing/2014/main" id="{526A957D-7984-46C2-9736-3E6FE2F142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7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t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FE18D-BD67-4342-83B9-99FDAEA009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620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2584105-D651-4938-A160-2587076036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84048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105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CA8D533-57ED-4E00-83D4-4A50A6F3D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36"/>
            <a:ext cx="12192000" cy="6847728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471EAA5-8631-4C62-BCEE-C03088CBA08D}"/>
              </a:ext>
            </a:extLst>
          </p:cNvPr>
          <p:cNvSpPr txBox="1"/>
          <p:nvPr userDrawn="1"/>
        </p:nvSpPr>
        <p:spPr>
          <a:xfrm>
            <a:off x="7600520" y="5378105"/>
            <a:ext cx="4162999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To change background, in Slide Master View,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right-click on the gray and select 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“Change Picture + From a File”,  choose your 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image and click “Insert”</a:t>
            </a:r>
          </a:p>
        </p:txBody>
      </p:sp>
    </p:spTree>
    <p:extLst>
      <p:ext uri="{BB962C8B-B14F-4D97-AF65-F5344CB8AC3E}">
        <p14:creationId xmlns:p14="http://schemas.microsoft.com/office/powerpoint/2010/main" val="8827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3D1EE9-2B80-40BD-BDBC-24FE247E9B85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B53E3DE4-FCB3-4112-BB04-3F9F80E8F9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8BB09BF7-6D5C-410D-B9C0-08691A43A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3BB37C5A-EDBE-46DF-9A84-30F2B2790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4E17B547-4F83-4AAE-B260-EFF5DBE4F6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8EBAF093-0481-4F71-9AB6-8EA56E6623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B6E09-CC11-4830-9272-DE4691465E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40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F7BBD-7951-4581-A372-FAD323248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34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DD3B5-49BD-4E57-B297-A48105FD8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 flipH="1" flipV="1">
            <a:off x="-18560" y="0"/>
            <a:ext cx="12188952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3119359 w 9194731"/>
              <a:gd name="connsiteY0" fmla="*/ 5147756 h 5147756"/>
              <a:gd name="connsiteX1" fmla="*/ 0 w 9194731"/>
              <a:gd name="connsiteY1" fmla="*/ 0 h 5147756"/>
              <a:gd name="connsiteX2" fmla="*/ 9194731 w 9194731"/>
              <a:gd name="connsiteY2" fmla="*/ 1742507 h 5147756"/>
              <a:gd name="connsiteX3" fmla="*/ 3119359 w 9194731"/>
              <a:gd name="connsiteY3" fmla="*/ 5147756 h 5147756"/>
              <a:gd name="connsiteX0" fmla="*/ 3151267 w 9226639"/>
              <a:gd name="connsiteY0" fmla="*/ 5163714 h 5163714"/>
              <a:gd name="connsiteX1" fmla="*/ 0 w 9226639"/>
              <a:gd name="connsiteY1" fmla="*/ 0 h 5163714"/>
              <a:gd name="connsiteX2" fmla="*/ 9226639 w 9226639"/>
              <a:gd name="connsiteY2" fmla="*/ 1758465 h 5163714"/>
              <a:gd name="connsiteX3" fmla="*/ 3151267 w 9226639"/>
              <a:gd name="connsiteY3" fmla="*/ 5163714 h 5163714"/>
              <a:gd name="connsiteX0" fmla="*/ 315126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151267 w 9198054"/>
              <a:gd name="connsiteY3" fmla="*/ 5163714 h 5163714"/>
              <a:gd name="connsiteX0" fmla="*/ 3208437 w 9198054"/>
              <a:gd name="connsiteY0" fmla="*/ 5163714 h 5163714"/>
              <a:gd name="connsiteX1" fmla="*/ 0 w 9198054"/>
              <a:gd name="connsiteY1" fmla="*/ 0 h 5163714"/>
              <a:gd name="connsiteX2" fmla="*/ 9198054 w 9198054"/>
              <a:gd name="connsiteY2" fmla="*/ 1901426 h 5163714"/>
              <a:gd name="connsiteX3" fmla="*/ 3208437 w 9198054"/>
              <a:gd name="connsiteY3" fmla="*/ 5163714 h 5163714"/>
              <a:gd name="connsiteX0" fmla="*/ 3160796 w 9198054"/>
              <a:gd name="connsiteY0" fmla="*/ 5154183 h 5154183"/>
              <a:gd name="connsiteX1" fmla="*/ 0 w 9198054"/>
              <a:gd name="connsiteY1" fmla="*/ 0 h 5154183"/>
              <a:gd name="connsiteX2" fmla="*/ 9198054 w 9198054"/>
              <a:gd name="connsiteY2" fmla="*/ 1901426 h 5154183"/>
              <a:gd name="connsiteX3" fmla="*/ 3160796 w 9198054"/>
              <a:gd name="connsiteY3" fmla="*/ 5154183 h 5154183"/>
              <a:gd name="connsiteX0" fmla="*/ 316079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16079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910957 h 5154183"/>
              <a:gd name="connsiteX3" fmla="*/ 3048116 w 9178997"/>
              <a:gd name="connsiteY3" fmla="*/ 5154183 h 5154183"/>
              <a:gd name="connsiteX0" fmla="*/ 3048116 w 9178997"/>
              <a:gd name="connsiteY0" fmla="*/ 5154183 h 5154183"/>
              <a:gd name="connsiteX1" fmla="*/ 0 w 9178997"/>
              <a:gd name="connsiteY1" fmla="*/ 0 h 5154183"/>
              <a:gd name="connsiteX2" fmla="*/ 9178997 w 9178997"/>
              <a:gd name="connsiteY2" fmla="*/ 1698542 h 5154183"/>
              <a:gd name="connsiteX3" fmla="*/ 3048116 w 9178997"/>
              <a:gd name="connsiteY3" fmla="*/ 5154183 h 5154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78997" h="5154183">
                <a:moveTo>
                  <a:pt x="3048116" y="5154183"/>
                </a:moveTo>
                <a:lnTo>
                  <a:pt x="0" y="0"/>
                </a:lnTo>
                <a:lnTo>
                  <a:pt x="9178997" y="1698542"/>
                </a:lnTo>
                <a:lnTo>
                  <a:pt x="3048116" y="5154183"/>
                </a:lnTo>
                <a:close/>
              </a:path>
            </a:pathLst>
          </a:custGeom>
          <a:gradFill flip="none" rotWithShape="1">
            <a:gsLst>
              <a:gs pos="61000">
                <a:schemeClr val="accent2"/>
              </a:gs>
              <a:gs pos="31000">
                <a:schemeClr val="accent3"/>
              </a:gs>
              <a:gs pos="100000">
                <a:schemeClr val="accent1"/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2634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8" y="3581263"/>
            <a:ext cx="4449209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1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15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37DA281-45BD-4264-92AA-C1F19FF714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-1" y="0"/>
            <a:ext cx="12188950" cy="6858000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420216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93450"/>
              <a:gd name="connsiteY0" fmla="*/ 5201391 h 5201391"/>
              <a:gd name="connsiteX1" fmla="*/ 4202163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  <a:gd name="connsiteX0" fmla="*/ 0 w 6093450"/>
              <a:gd name="connsiteY0" fmla="*/ 5201391 h 5201391"/>
              <a:gd name="connsiteX1" fmla="*/ 4055721 w 6093450"/>
              <a:gd name="connsiteY1" fmla="*/ 0 h 5201391"/>
              <a:gd name="connsiteX2" fmla="*/ 6093450 w 6093450"/>
              <a:gd name="connsiteY2" fmla="*/ 1739044 h 5201391"/>
              <a:gd name="connsiteX3" fmla="*/ 0 w 6093450"/>
              <a:gd name="connsiteY3" fmla="*/ 5201391 h 520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3450" h="5201391">
                <a:moveTo>
                  <a:pt x="0" y="5201391"/>
                </a:moveTo>
                <a:lnTo>
                  <a:pt x="4055721" y="0"/>
                </a:lnTo>
                <a:lnTo>
                  <a:pt x="6093450" y="1739044"/>
                </a:lnTo>
                <a:lnTo>
                  <a:pt x="0" y="5201391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764326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0" name="Group 9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2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9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2347A-61B6-456B-BCB6-6444886D5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>
          <a:xfrm flipH="1" flipV="1">
            <a:off x="1" y="-17420"/>
            <a:ext cx="8130732" cy="6875419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6053933"/>
              <a:gd name="connsiteY0" fmla="*/ 5175181 h 5175181"/>
              <a:gd name="connsiteX1" fmla="*/ 2883458 w 6053933"/>
              <a:gd name="connsiteY1" fmla="*/ 0 h 5175181"/>
              <a:gd name="connsiteX2" fmla="*/ 6053933 w 6053933"/>
              <a:gd name="connsiteY2" fmla="*/ 1755636 h 5175181"/>
              <a:gd name="connsiteX3" fmla="*/ 0 w 6053933"/>
              <a:gd name="connsiteY3" fmla="*/ 5175181 h 5175181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762784 h 5182329"/>
              <a:gd name="connsiteX3" fmla="*/ 0 w 6053933"/>
              <a:gd name="connsiteY3" fmla="*/ 5182329 h 5182329"/>
              <a:gd name="connsiteX0" fmla="*/ 0 w 6025167"/>
              <a:gd name="connsiteY0" fmla="*/ 5182329 h 5182329"/>
              <a:gd name="connsiteX1" fmla="*/ 2869075 w 6025167"/>
              <a:gd name="connsiteY1" fmla="*/ 0 h 5182329"/>
              <a:gd name="connsiteX2" fmla="*/ 6025167 w 6025167"/>
              <a:gd name="connsiteY2" fmla="*/ 1905745 h 5182329"/>
              <a:gd name="connsiteX3" fmla="*/ 0 w 6025167"/>
              <a:gd name="connsiteY3" fmla="*/ 5182329 h 5182329"/>
              <a:gd name="connsiteX0" fmla="*/ 0 w 6053933"/>
              <a:gd name="connsiteY0" fmla="*/ 5182329 h 5182329"/>
              <a:gd name="connsiteX1" fmla="*/ 2869075 w 6053933"/>
              <a:gd name="connsiteY1" fmla="*/ 0 h 5182329"/>
              <a:gd name="connsiteX2" fmla="*/ 6053933 w 6053933"/>
              <a:gd name="connsiteY2" fmla="*/ 1905745 h 5182329"/>
              <a:gd name="connsiteX3" fmla="*/ 0 w 6053933"/>
              <a:gd name="connsiteY3" fmla="*/ 5182329 h 5182329"/>
              <a:gd name="connsiteX0" fmla="*/ 0 w 6063522"/>
              <a:gd name="connsiteY0" fmla="*/ 5191860 h 5191860"/>
              <a:gd name="connsiteX1" fmla="*/ 2878664 w 6063522"/>
              <a:gd name="connsiteY1" fmla="*/ 0 h 5191860"/>
              <a:gd name="connsiteX2" fmla="*/ 6063522 w 6063522"/>
              <a:gd name="connsiteY2" fmla="*/ 1905745 h 5191860"/>
              <a:gd name="connsiteX3" fmla="*/ 0 w 6063522"/>
              <a:gd name="connsiteY3" fmla="*/ 5191860 h 5191860"/>
              <a:gd name="connsiteX0" fmla="*/ 0 w 6073111"/>
              <a:gd name="connsiteY0" fmla="*/ 5191860 h 5191860"/>
              <a:gd name="connsiteX1" fmla="*/ 2878664 w 6073111"/>
              <a:gd name="connsiteY1" fmla="*/ 0 h 5191860"/>
              <a:gd name="connsiteX2" fmla="*/ 6073111 w 6073111"/>
              <a:gd name="connsiteY2" fmla="*/ 1915276 h 5191860"/>
              <a:gd name="connsiteX3" fmla="*/ 0 w 6073111"/>
              <a:gd name="connsiteY3" fmla="*/ 5191860 h 5191860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924807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888253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073111"/>
              <a:gd name="connsiteY0" fmla="*/ 5201391 h 5201391"/>
              <a:gd name="connsiteX1" fmla="*/ 2973730 w 6073111"/>
              <a:gd name="connsiteY1" fmla="*/ 0 h 5201391"/>
              <a:gd name="connsiteX2" fmla="*/ 6073111 w 6073111"/>
              <a:gd name="connsiteY2" fmla="*/ 1739869 h 5201391"/>
              <a:gd name="connsiteX3" fmla="*/ 0 w 6073111"/>
              <a:gd name="connsiteY3" fmla="*/ 5201391 h 5201391"/>
              <a:gd name="connsiteX0" fmla="*/ 0 w 6112562"/>
              <a:gd name="connsiteY0" fmla="*/ 5201391 h 5201391"/>
              <a:gd name="connsiteX1" fmla="*/ 3013181 w 6112562"/>
              <a:gd name="connsiteY1" fmla="*/ 0 h 5201391"/>
              <a:gd name="connsiteX2" fmla="*/ 6112562 w 6112562"/>
              <a:gd name="connsiteY2" fmla="*/ 1739869 h 5201391"/>
              <a:gd name="connsiteX3" fmla="*/ 0 w 6112562"/>
              <a:gd name="connsiteY3" fmla="*/ 5201391 h 5201391"/>
              <a:gd name="connsiteX0" fmla="*/ 0 w 6138863"/>
              <a:gd name="connsiteY0" fmla="*/ 5214602 h 5214602"/>
              <a:gd name="connsiteX1" fmla="*/ 3039482 w 6138863"/>
              <a:gd name="connsiteY1" fmla="*/ 0 h 5214602"/>
              <a:gd name="connsiteX2" fmla="*/ 6138863 w 6138863"/>
              <a:gd name="connsiteY2" fmla="*/ 1739869 h 5214602"/>
              <a:gd name="connsiteX3" fmla="*/ 0 w 6138863"/>
              <a:gd name="connsiteY3" fmla="*/ 5214602 h 521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63" h="5214602">
                <a:moveTo>
                  <a:pt x="0" y="5214602"/>
                </a:moveTo>
                <a:lnTo>
                  <a:pt x="3039482" y="0"/>
                </a:lnTo>
                <a:lnTo>
                  <a:pt x="6138863" y="1739869"/>
                </a:lnTo>
                <a:lnTo>
                  <a:pt x="0" y="5214602"/>
                </a:lnTo>
                <a:close/>
              </a:path>
            </a:pathLst>
          </a:custGeom>
          <a:gradFill flip="none" rotWithShape="1">
            <a:gsLst>
              <a:gs pos="52000">
                <a:schemeClr val="accent2"/>
              </a:gs>
              <a:gs pos="100000">
                <a:schemeClr val="accent1"/>
              </a:gs>
              <a:gs pos="20000">
                <a:schemeClr val="accent3"/>
              </a:gs>
            </a:gsLst>
            <a:lin ang="7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Two line title</a:t>
            </a:r>
            <a:br>
              <a:rPr lang="en-US"/>
            </a:br>
            <a:r>
              <a:rPr lang="en-US"/>
              <a:t>goes here</a:t>
            </a:r>
            <a:endParaRPr lang="en-GB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9" name="Group 8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1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933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AC13C-97D4-4E56-A737-9501774A6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 flipH="1" flipV="1">
            <a:off x="-8709" y="-8709"/>
            <a:ext cx="8136266" cy="6875416"/>
          </a:xfrm>
          <a:custGeom>
            <a:avLst/>
            <a:gdLst>
              <a:gd name="connsiteX0" fmla="*/ 0 w 9162535"/>
              <a:gd name="connsiteY0" fmla="*/ 5146589 h 5146589"/>
              <a:gd name="connsiteX1" fmla="*/ 5999206 w 9162535"/>
              <a:gd name="connsiteY1" fmla="*/ 0 h 5146589"/>
              <a:gd name="connsiteX2" fmla="*/ 9162535 w 9162535"/>
              <a:gd name="connsiteY2" fmla="*/ 3342502 h 5146589"/>
              <a:gd name="connsiteX3" fmla="*/ 0 w 9162535"/>
              <a:gd name="connsiteY3" fmla="*/ 5146589 h 5146589"/>
              <a:gd name="connsiteX0" fmla="*/ 0 w 6061080"/>
              <a:gd name="connsiteY0" fmla="*/ 5160885 h 5160885"/>
              <a:gd name="connsiteX1" fmla="*/ 2897751 w 6061080"/>
              <a:gd name="connsiteY1" fmla="*/ 0 h 5160885"/>
              <a:gd name="connsiteX2" fmla="*/ 6061080 w 6061080"/>
              <a:gd name="connsiteY2" fmla="*/ 3342502 h 5160885"/>
              <a:gd name="connsiteX3" fmla="*/ 0 w 6061080"/>
              <a:gd name="connsiteY3" fmla="*/ 5160885 h 5160885"/>
              <a:gd name="connsiteX0" fmla="*/ 0 w 6075372"/>
              <a:gd name="connsiteY0" fmla="*/ 5160885 h 5160885"/>
              <a:gd name="connsiteX1" fmla="*/ 2897751 w 6075372"/>
              <a:gd name="connsiteY1" fmla="*/ 0 h 5160885"/>
              <a:gd name="connsiteX2" fmla="*/ 6075372 w 6075372"/>
              <a:gd name="connsiteY2" fmla="*/ 1755636 h 5160885"/>
              <a:gd name="connsiteX3" fmla="*/ 0 w 6075372"/>
              <a:gd name="connsiteY3" fmla="*/ 5160885 h 5160885"/>
              <a:gd name="connsiteX0" fmla="*/ 3119359 w 9194731"/>
              <a:gd name="connsiteY0" fmla="*/ 5203773 h 5203773"/>
              <a:gd name="connsiteX1" fmla="*/ 0 w 9194731"/>
              <a:gd name="connsiteY1" fmla="*/ 0 h 5203773"/>
              <a:gd name="connsiteX2" fmla="*/ 9194731 w 9194731"/>
              <a:gd name="connsiteY2" fmla="*/ 1798524 h 5203773"/>
              <a:gd name="connsiteX3" fmla="*/ 3119359 w 9194731"/>
              <a:gd name="connsiteY3" fmla="*/ 5203773 h 5203773"/>
              <a:gd name="connsiteX0" fmla="*/ 0 w 6075372"/>
              <a:gd name="connsiteY0" fmla="*/ 5175181 h 5175181"/>
              <a:gd name="connsiteX1" fmla="*/ 2883458 w 6075372"/>
              <a:gd name="connsiteY1" fmla="*/ 0 h 5175181"/>
              <a:gd name="connsiteX2" fmla="*/ 6075372 w 6075372"/>
              <a:gd name="connsiteY2" fmla="*/ 1769932 h 5175181"/>
              <a:gd name="connsiteX3" fmla="*/ 0 w 6075372"/>
              <a:gd name="connsiteY3" fmla="*/ 5175181 h 5175181"/>
              <a:gd name="connsiteX0" fmla="*/ 0 w 3202595"/>
              <a:gd name="connsiteY0" fmla="*/ 5189477 h 5189477"/>
              <a:gd name="connsiteX1" fmla="*/ 10681 w 3202595"/>
              <a:gd name="connsiteY1" fmla="*/ 0 h 5189477"/>
              <a:gd name="connsiteX2" fmla="*/ 3202595 w 3202595"/>
              <a:gd name="connsiteY2" fmla="*/ 1769932 h 5189477"/>
              <a:gd name="connsiteX3" fmla="*/ 0 w 3202595"/>
              <a:gd name="connsiteY3" fmla="*/ 5189477 h 5189477"/>
              <a:gd name="connsiteX0" fmla="*/ 2962146 w 6164741"/>
              <a:gd name="connsiteY0" fmla="*/ 5403918 h 5403918"/>
              <a:gd name="connsiteX1" fmla="*/ 3 w 6164741"/>
              <a:gd name="connsiteY1" fmla="*/ 0 h 5403918"/>
              <a:gd name="connsiteX2" fmla="*/ 6164741 w 6164741"/>
              <a:gd name="connsiteY2" fmla="*/ 1984373 h 5403918"/>
              <a:gd name="connsiteX3" fmla="*/ 2962146 w 6164741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962143 w 6164738"/>
              <a:gd name="connsiteY0" fmla="*/ 5403918 h 5403918"/>
              <a:gd name="connsiteX1" fmla="*/ 0 w 6164738"/>
              <a:gd name="connsiteY1" fmla="*/ 0 h 5403918"/>
              <a:gd name="connsiteX2" fmla="*/ 6164738 w 6164738"/>
              <a:gd name="connsiteY2" fmla="*/ 1984373 h 5403918"/>
              <a:gd name="connsiteX3" fmla="*/ 2962143 w 6164738"/>
              <a:gd name="connsiteY3" fmla="*/ 5403918 h 5403918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1769932 h 5189477"/>
              <a:gd name="connsiteX3" fmla="*/ 2819219 w 6021814"/>
              <a:gd name="connsiteY3" fmla="*/ 5189477 h 5189477"/>
              <a:gd name="connsiteX0" fmla="*/ 2819219 w 6007522"/>
              <a:gd name="connsiteY0" fmla="*/ 5189477 h 5189477"/>
              <a:gd name="connsiteX1" fmla="*/ 0 w 6007522"/>
              <a:gd name="connsiteY1" fmla="*/ 0 h 5189477"/>
              <a:gd name="connsiteX2" fmla="*/ 6007522 w 6007522"/>
              <a:gd name="connsiteY2" fmla="*/ 3299613 h 5189477"/>
              <a:gd name="connsiteX3" fmla="*/ 2819219 w 6007522"/>
              <a:gd name="connsiteY3" fmla="*/ 5189477 h 5189477"/>
              <a:gd name="connsiteX0" fmla="*/ 2819219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19219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6021814"/>
              <a:gd name="connsiteY0" fmla="*/ 5189477 h 5189477"/>
              <a:gd name="connsiteX1" fmla="*/ 0 w 6021814"/>
              <a:gd name="connsiteY1" fmla="*/ 0 h 5189477"/>
              <a:gd name="connsiteX2" fmla="*/ 6021814 w 6021814"/>
              <a:gd name="connsiteY2" fmla="*/ 3385390 h 5189477"/>
              <a:gd name="connsiteX3" fmla="*/ 2862096 w 6021814"/>
              <a:gd name="connsiteY3" fmla="*/ 5189477 h 5189477"/>
              <a:gd name="connsiteX0" fmla="*/ 2862096 w 5993229"/>
              <a:gd name="connsiteY0" fmla="*/ 5189477 h 5189477"/>
              <a:gd name="connsiteX1" fmla="*/ 0 w 5993229"/>
              <a:gd name="connsiteY1" fmla="*/ 0 h 5189477"/>
              <a:gd name="connsiteX2" fmla="*/ 5993229 w 5993229"/>
              <a:gd name="connsiteY2" fmla="*/ 3394921 h 5189477"/>
              <a:gd name="connsiteX3" fmla="*/ 2862096 w 5993229"/>
              <a:gd name="connsiteY3" fmla="*/ 5189477 h 5189477"/>
              <a:gd name="connsiteX0" fmla="*/ 2940500 w 5993229"/>
              <a:gd name="connsiteY0" fmla="*/ 5196067 h 5196067"/>
              <a:gd name="connsiteX1" fmla="*/ 0 w 5993229"/>
              <a:gd name="connsiteY1" fmla="*/ 0 h 5196067"/>
              <a:gd name="connsiteX2" fmla="*/ 5993229 w 5993229"/>
              <a:gd name="connsiteY2" fmla="*/ 3394921 h 5196067"/>
              <a:gd name="connsiteX3" fmla="*/ 2940500 w 5993229"/>
              <a:gd name="connsiteY3" fmla="*/ 5196067 h 5196067"/>
              <a:gd name="connsiteX0" fmla="*/ 2940500 w 5999763"/>
              <a:gd name="connsiteY0" fmla="*/ 5196067 h 5196067"/>
              <a:gd name="connsiteX1" fmla="*/ 0 w 5999763"/>
              <a:gd name="connsiteY1" fmla="*/ 0 h 5196067"/>
              <a:gd name="connsiteX2" fmla="*/ 5999763 w 5999763"/>
              <a:gd name="connsiteY2" fmla="*/ 3467409 h 5196067"/>
              <a:gd name="connsiteX3" fmla="*/ 2940500 w 5999763"/>
              <a:gd name="connsiteY3" fmla="*/ 5196067 h 5196067"/>
              <a:gd name="connsiteX0" fmla="*/ 3045039 w 6104302"/>
              <a:gd name="connsiteY0" fmla="*/ 5202656 h 5202656"/>
              <a:gd name="connsiteX1" fmla="*/ 0 w 6104302"/>
              <a:gd name="connsiteY1" fmla="*/ 0 h 5202656"/>
              <a:gd name="connsiteX2" fmla="*/ 6104302 w 6104302"/>
              <a:gd name="connsiteY2" fmla="*/ 3473998 h 5202656"/>
              <a:gd name="connsiteX3" fmla="*/ 3045039 w 6104302"/>
              <a:gd name="connsiteY3" fmla="*/ 5202656 h 520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4302" h="5202656">
                <a:moveTo>
                  <a:pt x="3045039" y="5202656"/>
                </a:moveTo>
                <a:cubicBezTo>
                  <a:pt x="3034307" y="5174064"/>
                  <a:pt x="10732" y="42888"/>
                  <a:pt x="0" y="0"/>
                </a:cubicBezTo>
                <a:lnTo>
                  <a:pt x="6104302" y="3473998"/>
                </a:lnTo>
                <a:lnTo>
                  <a:pt x="3045039" y="5202656"/>
                </a:lnTo>
                <a:close/>
              </a:path>
            </a:pathLst>
          </a:custGeom>
          <a:gradFill flip="none" rotWithShape="1">
            <a:gsLst>
              <a:gs pos="22000">
                <a:schemeClr val="accent3"/>
              </a:gs>
              <a:gs pos="51000">
                <a:schemeClr val="accent2"/>
              </a:gs>
              <a:gs pos="98374">
                <a:schemeClr val="accent1"/>
              </a:gs>
            </a:gsLst>
            <a:lin ang="13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8" name="Group 7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1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65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33D2F-79F8-48A4-B442-5E38F9CD5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22" name="Group 21"/>
          <p:cNvGrpSpPr/>
          <p:nvPr userDrawn="1"/>
        </p:nvGrpSpPr>
        <p:grpSpPr>
          <a:xfrm>
            <a:off x="6095262" y="0"/>
            <a:ext cx="6101116" cy="6858864"/>
            <a:chOff x="6095262" y="0"/>
            <a:chExt cx="6101116" cy="6858864"/>
          </a:xfrm>
        </p:grpSpPr>
        <p:sp>
          <p:nvSpPr>
            <p:cNvPr id="23" name="Freeform 22"/>
            <p:cNvSpPr/>
            <p:nvPr userDrawn="1"/>
          </p:nvSpPr>
          <p:spPr>
            <a:xfrm>
              <a:off x="6105525" y="0"/>
              <a:ext cx="6082158" cy="6858000"/>
            </a:xfrm>
            <a:custGeom>
              <a:avLst/>
              <a:gdLst>
                <a:gd name="connsiteX0" fmla="*/ 6096000 w 6096000"/>
                <a:gd name="connsiteY0" fmla="*/ 0 h 6867525"/>
                <a:gd name="connsiteX1" fmla="*/ 0 w 6096000"/>
                <a:gd name="connsiteY1" fmla="*/ 9525 h 6867525"/>
                <a:gd name="connsiteX2" fmla="*/ 3362325 w 6096000"/>
                <a:gd name="connsiteY2" fmla="*/ 6867525 h 6867525"/>
                <a:gd name="connsiteX3" fmla="*/ 6096000 w 6096000"/>
                <a:gd name="connsiteY3" fmla="*/ 6858000 h 6867525"/>
                <a:gd name="connsiteX4" fmla="*/ 6096000 w 6096000"/>
                <a:gd name="connsiteY4" fmla="*/ 0 h 68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0" h="6867525">
                  <a:moveTo>
                    <a:pt x="6096000" y="0"/>
                  </a:moveTo>
                  <a:lnTo>
                    <a:pt x="0" y="9525"/>
                  </a:lnTo>
                  <a:lnTo>
                    <a:pt x="3362325" y="6867525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 userDrawn="1"/>
          </p:nvSpPr>
          <p:spPr>
            <a:xfrm flipH="1">
              <a:off x="6099048" y="0"/>
              <a:ext cx="6096736" cy="4569416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2623 w 3395129"/>
                <a:gd name="connsiteY0" fmla="*/ 652 h 3446751"/>
                <a:gd name="connsiteX1" fmla="*/ 0 w 3395129"/>
                <a:gd name="connsiteY1" fmla="*/ 3446751 h 3446751"/>
                <a:gd name="connsiteX2" fmla="*/ 3395129 w 3395129"/>
                <a:gd name="connsiteY2" fmla="*/ 0 h 3446751"/>
                <a:gd name="connsiteX3" fmla="*/ 2623 w 3395129"/>
                <a:gd name="connsiteY3" fmla="*/ 652 h 344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3446751">
                  <a:moveTo>
                    <a:pt x="2623" y="652"/>
                  </a:moveTo>
                  <a:cubicBezTo>
                    <a:pt x="1749" y="1149352"/>
                    <a:pt x="874" y="2298051"/>
                    <a:pt x="0" y="3446751"/>
                  </a:cubicBezTo>
                  <a:lnTo>
                    <a:pt x="3395129" y="0"/>
                  </a:lnTo>
                  <a:lnTo>
                    <a:pt x="2623" y="65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20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 flipH="1">
              <a:off x="9451181" y="4569416"/>
              <a:ext cx="2745197" cy="2289448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  <a:gd name="connsiteX0" fmla="*/ 1529836 w 1529836"/>
                <a:gd name="connsiteY0" fmla="*/ 1726951 h 1726951"/>
                <a:gd name="connsiteX1" fmla="*/ 4894 w 1529836"/>
                <a:gd name="connsiteY1" fmla="*/ 0 h 1726951"/>
                <a:gd name="connsiteX2" fmla="*/ 0 w 1529836"/>
                <a:gd name="connsiteY2" fmla="*/ 1719114 h 1726951"/>
                <a:gd name="connsiteX3" fmla="*/ 1529836 w 1529836"/>
                <a:gd name="connsiteY3" fmla="*/ 1726951 h 1726951"/>
                <a:gd name="connsiteX0" fmla="*/ 1524956 w 1524956"/>
                <a:gd name="connsiteY0" fmla="*/ 1726951 h 1726951"/>
                <a:gd name="connsiteX1" fmla="*/ 14 w 1524956"/>
                <a:gd name="connsiteY1" fmla="*/ 0 h 1726951"/>
                <a:gd name="connsiteX2" fmla="*/ 139661 w 1524956"/>
                <a:gd name="connsiteY2" fmla="*/ 1496385 h 1726951"/>
                <a:gd name="connsiteX3" fmla="*/ 1524956 w 1524956"/>
                <a:gd name="connsiteY3" fmla="*/ 1726951 h 1726951"/>
                <a:gd name="connsiteX0" fmla="*/ 1525273 w 1525273"/>
                <a:gd name="connsiteY0" fmla="*/ 1726951 h 1726951"/>
                <a:gd name="connsiteX1" fmla="*/ 331 w 1525273"/>
                <a:gd name="connsiteY1" fmla="*/ 0 h 1726951"/>
                <a:gd name="connsiteX2" fmla="*/ 2068 w 1525273"/>
                <a:gd name="connsiteY2" fmla="*/ 1726299 h 1726951"/>
                <a:gd name="connsiteX3" fmla="*/ 1525273 w 1525273"/>
                <a:gd name="connsiteY3" fmla="*/ 1726951 h 172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5273" h="1726951">
                  <a:moveTo>
                    <a:pt x="1525273" y="1726951"/>
                  </a:moveTo>
                  <a:lnTo>
                    <a:pt x="331" y="0"/>
                  </a:lnTo>
                  <a:cubicBezTo>
                    <a:pt x="-1300" y="573038"/>
                    <a:pt x="3699" y="1153261"/>
                    <a:pt x="2068" y="1726299"/>
                  </a:cubicBezTo>
                  <a:lnTo>
                    <a:pt x="1525273" y="172695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0">
                  <a:schemeClr val="accent3"/>
                </a:gs>
              </a:gsLst>
              <a:lin ang="13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flipH="1">
              <a:off x="6095262" y="0"/>
              <a:ext cx="6100521" cy="6858864"/>
            </a:xfrm>
            <a:custGeom>
              <a:avLst/>
              <a:gdLst>
                <a:gd name="connsiteX0" fmla="*/ 0 w 9162535"/>
                <a:gd name="connsiteY0" fmla="*/ 5146589 h 5146589"/>
                <a:gd name="connsiteX1" fmla="*/ 5999206 w 9162535"/>
                <a:gd name="connsiteY1" fmla="*/ 0 h 5146589"/>
                <a:gd name="connsiteX2" fmla="*/ 9162535 w 9162535"/>
                <a:gd name="connsiteY2" fmla="*/ 3342502 h 5146589"/>
                <a:gd name="connsiteX3" fmla="*/ 0 w 9162535"/>
                <a:gd name="connsiteY3" fmla="*/ 5146589 h 5146589"/>
                <a:gd name="connsiteX0" fmla="*/ 0 w 6061080"/>
                <a:gd name="connsiteY0" fmla="*/ 5160885 h 5160885"/>
                <a:gd name="connsiteX1" fmla="*/ 2897751 w 6061080"/>
                <a:gd name="connsiteY1" fmla="*/ 0 h 5160885"/>
                <a:gd name="connsiteX2" fmla="*/ 6061080 w 6061080"/>
                <a:gd name="connsiteY2" fmla="*/ 3342502 h 5160885"/>
                <a:gd name="connsiteX3" fmla="*/ 0 w 6061080"/>
                <a:gd name="connsiteY3" fmla="*/ 5160885 h 5160885"/>
                <a:gd name="connsiteX0" fmla="*/ 0 w 6075372"/>
                <a:gd name="connsiteY0" fmla="*/ 5160885 h 5160885"/>
                <a:gd name="connsiteX1" fmla="*/ 2897751 w 6075372"/>
                <a:gd name="connsiteY1" fmla="*/ 0 h 5160885"/>
                <a:gd name="connsiteX2" fmla="*/ 6075372 w 6075372"/>
                <a:gd name="connsiteY2" fmla="*/ 1755636 h 5160885"/>
                <a:gd name="connsiteX3" fmla="*/ 0 w 6075372"/>
                <a:gd name="connsiteY3" fmla="*/ 5160885 h 5160885"/>
                <a:gd name="connsiteX0" fmla="*/ 3119359 w 9194731"/>
                <a:gd name="connsiteY0" fmla="*/ 5203773 h 5203773"/>
                <a:gd name="connsiteX1" fmla="*/ 0 w 9194731"/>
                <a:gd name="connsiteY1" fmla="*/ 0 h 5203773"/>
                <a:gd name="connsiteX2" fmla="*/ 9194731 w 9194731"/>
                <a:gd name="connsiteY2" fmla="*/ 1798524 h 5203773"/>
                <a:gd name="connsiteX3" fmla="*/ 3119359 w 9194731"/>
                <a:gd name="connsiteY3" fmla="*/ 5203773 h 5203773"/>
                <a:gd name="connsiteX0" fmla="*/ 3119359 w 9194731"/>
                <a:gd name="connsiteY0" fmla="*/ 5147756 h 5147756"/>
                <a:gd name="connsiteX1" fmla="*/ 0 w 9194731"/>
                <a:gd name="connsiteY1" fmla="*/ 0 h 5147756"/>
                <a:gd name="connsiteX2" fmla="*/ 9194731 w 9194731"/>
                <a:gd name="connsiteY2" fmla="*/ 1742507 h 5147756"/>
                <a:gd name="connsiteX3" fmla="*/ 3119359 w 9194731"/>
                <a:gd name="connsiteY3" fmla="*/ 5147756 h 5147756"/>
                <a:gd name="connsiteX0" fmla="*/ 3151267 w 9226639"/>
                <a:gd name="connsiteY0" fmla="*/ 5163714 h 5163714"/>
                <a:gd name="connsiteX1" fmla="*/ 0 w 9226639"/>
                <a:gd name="connsiteY1" fmla="*/ 0 h 5163714"/>
                <a:gd name="connsiteX2" fmla="*/ 9226639 w 9226639"/>
                <a:gd name="connsiteY2" fmla="*/ 1758465 h 5163714"/>
                <a:gd name="connsiteX3" fmla="*/ 3151267 w 9226639"/>
                <a:gd name="connsiteY3" fmla="*/ 5163714 h 5163714"/>
                <a:gd name="connsiteX0" fmla="*/ 315126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151267 w 9198054"/>
                <a:gd name="connsiteY3" fmla="*/ 5163714 h 5163714"/>
                <a:gd name="connsiteX0" fmla="*/ 3208437 w 9198054"/>
                <a:gd name="connsiteY0" fmla="*/ 5163714 h 5163714"/>
                <a:gd name="connsiteX1" fmla="*/ 0 w 9198054"/>
                <a:gd name="connsiteY1" fmla="*/ 0 h 5163714"/>
                <a:gd name="connsiteX2" fmla="*/ 9198054 w 9198054"/>
                <a:gd name="connsiteY2" fmla="*/ 1901426 h 5163714"/>
                <a:gd name="connsiteX3" fmla="*/ 3208437 w 9198054"/>
                <a:gd name="connsiteY3" fmla="*/ 5163714 h 5163714"/>
                <a:gd name="connsiteX0" fmla="*/ 3160796 w 9198054"/>
                <a:gd name="connsiteY0" fmla="*/ 5154183 h 5154183"/>
                <a:gd name="connsiteX1" fmla="*/ 0 w 9198054"/>
                <a:gd name="connsiteY1" fmla="*/ 0 h 5154183"/>
                <a:gd name="connsiteX2" fmla="*/ 9198054 w 9198054"/>
                <a:gd name="connsiteY2" fmla="*/ 1901426 h 5154183"/>
                <a:gd name="connsiteX3" fmla="*/ 3160796 w 9198054"/>
                <a:gd name="connsiteY3" fmla="*/ 5154183 h 5154183"/>
                <a:gd name="connsiteX0" fmla="*/ 316079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16079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910957 h 5154183"/>
                <a:gd name="connsiteX3" fmla="*/ 3048116 w 9178997"/>
                <a:gd name="connsiteY3" fmla="*/ 5154183 h 5154183"/>
                <a:gd name="connsiteX0" fmla="*/ 3048116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3048116 w 9178997"/>
                <a:gd name="connsiteY3" fmla="*/ 5154183 h 5154183"/>
                <a:gd name="connsiteX0" fmla="*/ 1498773 w 9178997"/>
                <a:gd name="connsiteY0" fmla="*/ 5154183 h 5154183"/>
                <a:gd name="connsiteX1" fmla="*/ 0 w 9178997"/>
                <a:gd name="connsiteY1" fmla="*/ 0 h 5154183"/>
                <a:gd name="connsiteX2" fmla="*/ 9178997 w 9178997"/>
                <a:gd name="connsiteY2" fmla="*/ 1698542 h 5154183"/>
                <a:gd name="connsiteX3" fmla="*/ 1498773 w 9178997"/>
                <a:gd name="connsiteY3" fmla="*/ 5154183 h 5154183"/>
                <a:gd name="connsiteX0" fmla="*/ 1498773 w 3368960"/>
                <a:gd name="connsiteY0" fmla="*/ 5173702 h 5173702"/>
                <a:gd name="connsiteX1" fmla="*/ 0 w 3368960"/>
                <a:gd name="connsiteY1" fmla="*/ 19519 h 5173702"/>
                <a:gd name="connsiteX2" fmla="*/ 3368960 w 3368960"/>
                <a:gd name="connsiteY2" fmla="*/ 0 h 5173702"/>
                <a:gd name="connsiteX3" fmla="*/ 1498773 w 3368960"/>
                <a:gd name="connsiteY3" fmla="*/ 5173702 h 5173702"/>
                <a:gd name="connsiteX0" fmla="*/ 1513119 w 3383306"/>
                <a:gd name="connsiteY0" fmla="*/ 5173702 h 5173702"/>
                <a:gd name="connsiteX1" fmla="*/ 0 w 3383306"/>
                <a:gd name="connsiteY1" fmla="*/ 1730421 h 5173702"/>
                <a:gd name="connsiteX2" fmla="*/ 3383306 w 3383306"/>
                <a:gd name="connsiteY2" fmla="*/ 0 h 5173702"/>
                <a:gd name="connsiteX3" fmla="*/ 1513119 w 3383306"/>
                <a:gd name="connsiteY3" fmla="*/ 5173702 h 5173702"/>
                <a:gd name="connsiteX0" fmla="*/ 1524942 w 3395129"/>
                <a:gd name="connsiteY0" fmla="*/ 5173702 h 5173702"/>
                <a:gd name="connsiteX1" fmla="*/ 0 w 3395129"/>
                <a:gd name="connsiteY1" fmla="*/ 3446751 h 5173702"/>
                <a:gd name="connsiteX2" fmla="*/ 3395129 w 3395129"/>
                <a:gd name="connsiteY2" fmla="*/ 0 h 5173702"/>
                <a:gd name="connsiteX3" fmla="*/ 1524942 w 3395129"/>
                <a:gd name="connsiteY3" fmla="*/ 5173702 h 5173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5129" h="5173702">
                  <a:moveTo>
                    <a:pt x="1524942" y="5173702"/>
                  </a:moveTo>
                  <a:lnTo>
                    <a:pt x="0" y="3446751"/>
                  </a:lnTo>
                  <a:lnTo>
                    <a:pt x="3395129" y="0"/>
                  </a:lnTo>
                  <a:lnTo>
                    <a:pt x="1524942" y="5173702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accent2"/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99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0EA2B7B-E16A-41D4-A353-D8E2DCC1A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0D2FA82-BCA9-44DB-8EC6-D59D75A3B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5 REVERSE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90506E7F-501D-4E00-B17D-E3B501AD1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6" name="Triangle 1">
            <a:extLst>
              <a:ext uri="{FF2B5EF4-FFF2-40B4-BE49-F238E27FC236}">
                <a16:creationId xmlns:a16="http://schemas.microsoft.com/office/drawing/2014/main" id="{E398D872-4587-514E-ADAF-03FA743D0AFC}"/>
              </a:ext>
            </a:extLst>
          </p:cNvPr>
          <p:cNvSpPr/>
          <p:nvPr userDrawn="1"/>
        </p:nvSpPr>
        <p:spPr>
          <a:xfrm>
            <a:off x="34371" y="20861"/>
            <a:ext cx="12131361" cy="6821841"/>
          </a:xfrm>
          <a:custGeom>
            <a:avLst/>
            <a:gdLst>
              <a:gd name="connsiteX0" fmla="*/ 0 w 3806687"/>
              <a:gd name="connsiteY0" fmla="*/ 4855312 h 4855312"/>
              <a:gd name="connsiteX1" fmla="*/ 1903344 w 3806687"/>
              <a:gd name="connsiteY1" fmla="*/ 0 h 4855312"/>
              <a:gd name="connsiteX2" fmla="*/ 3806687 w 3806687"/>
              <a:gd name="connsiteY2" fmla="*/ 4855312 h 4855312"/>
              <a:gd name="connsiteX3" fmla="*/ 0 w 3806687"/>
              <a:gd name="connsiteY3" fmla="*/ 4855312 h 4855312"/>
              <a:gd name="connsiteX0" fmla="*/ 0 w 4089953"/>
              <a:gd name="connsiteY0" fmla="*/ 6147399 h 6147399"/>
              <a:gd name="connsiteX1" fmla="*/ 4089953 w 4089953"/>
              <a:gd name="connsiteY1" fmla="*/ 0 h 6147399"/>
              <a:gd name="connsiteX2" fmla="*/ 3806687 w 4089953"/>
              <a:gd name="connsiteY2" fmla="*/ 6147399 h 6147399"/>
              <a:gd name="connsiteX3" fmla="*/ 0 w 4089953"/>
              <a:gd name="connsiteY3" fmla="*/ 6147399 h 6147399"/>
              <a:gd name="connsiteX0" fmla="*/ 0 w 8169965"/>
              <a:gd name="connsiteY0" fmla="*/ 6147399 h 6872956"/>
              <a:gd name="connsiteX1" fmla="*/ 4089953 w 8169965"/>
              <a:gd name="connsiteY1" fmla="*/ 0 h 6872956"/>
              <a:gd name="connsiteX2" fmla="*/ 8169965 w 8169965"/>
              <a:gd name="connsiteY2" fmla="*/ 6872956 h 6872956"/>
              <a:gd name="connsiteX3" fmla="*/ 0 w 8169965"/>
              <a:gd name="connsiteY3" fmla="*/ 6147399 h 6872956"/>
              <a:gd name="connsiteX0" fmla="*/ 0 w 12205252"/>
              <a:gd name="connsiteY0" fmla="*/ 4626712 h 6872956"/>
              <a:gd name="connsiteX1" fmla="*/ 8125240 w 12205252"/>
              <a:gd name="connsiteY1" fmla="*/ 0 h 6872956"/>
              <a:gd name="connsiteX2" fmla="*/ 12205252 w 12205252"/>
              <a:gd name="connsiteY2" fmla="*/ 6872956 h 6872956"/>
              <a:gd name="connsiteX3" fmla="*/ 0 w 12205252"/>
              <a:gd name="connsiteY3" fmla="*/ 4626712 h 6872956"/>
              <a:gd name="connsiteX0" fmla="*/ 0 w 12194861"/>
              <a:gd name="connsiteY0" fmla="*/ 4626712 h 6841715"/>
              <a:gd name="connsiteX1" fmla="*/ 8125240 w 12194861"/>
              <a:gd name="connsiteY1" fmla="*/ 0 h 6841715"/>
              <a:gd name="connsiteX2" fmla="*/ 12194861 w 12194861"/>
              <a:gd name="connsiteY2" fmla="*/ 6841715 h 6841715"/>
              <a:gd name="connsiteX3" fmla="*/ 0 w 12194861"/>
              <a:gd name="connsiteY3" fmla="*/ 4626712 h 6841715"/>
              <a:gd name="connsiteX0" fmla="*/ 0 w 12191686"/>
              <a:gd name="connsiteY0" fmla="*/ 4626712 h 6867170"/>
              <a:gd name="connsiteX1" fmla="*/ 8125240 w 12191686"/>
              <a:gd name="connsiteY1" fmla="*/ 0 h 6867170"/>
              <a:gd name="connsiteX2" fmla="*/ 12191686 w 12191686"/>
              <a:gd name="connsiteY2" fmla="*/ 6867170 h 6867170"/>
              <a:gd name="connsiteX3" fmla="*/ 0 w 12191686"/>
              <a:gd name="connsiteY3" fmla="*/ 4626712 h 6867170"/>
              <a:gd name="connsiteX0" fmla="*/ 0 w 12188511"/>
              <a:gd name="connsiteY0" fmla="*/ 4626712 h 6857624"/>
              <a:gd name="connsiteX1" fmla="*/ 8125240 w 12188511"/>
              <a:gd name="connsiteY1" fmla="*/ 0 h 6857624"/>
              <a:gd name="connsiteX2" fmla="*/ 12188511 w 12188511"/>
              <a:gd name="connsiteY2" fmla="*/ 6857624 h 6857624"/>
              <a:gd name="connsiteX3" fmla="*/ 0 w 12188511"/>
              <a:gd name="connsiteY3" fmla="*/ 4626712 h 6857624"/>
              <a:gd name="connsiteX0" fmla="*/ 0 w 12178986"/>
              <a:gd name="connsiteY0" fmla="*/ 4626712 h 6857624"/>
              <a:gd name="connsiteX1" fmla="*/ 8125240 w 12178986"/>
              <a:gd name="connsiteY1" fmla="*/ 0 h 6857624"/>
              <a:gd name="connsiteX2" fmla="*/ 12178986 w 12178986"/>
              <a:gd name="connsiteY2" fmla="*/ 6857624 h 6857624"/>
              <a:gd name="connsiteX3" fmla="*/ 0 w 12178986"/>
              <a:gd name="connsiteY3" fmla="*/ 4626712 h 6857624"/>
              <a:gd name="connsiteX0" fmla="*/ 0 w 12163111"/>
              <a:gd name="connsiteY0" fmla="*/ 4626713 h 6857624"/>
              <a:gd name="connsiteX1" fmla="*/ 8109365 w 12163111"/>
              <a:gd name="connsiteY1" fmla="*/ 0 h 6857624"/>
              <a:gd name="connsiteX2" fmla="*/ 12163111 w 12163111"/>
              <a:gd name="connsiteY2" fmla="*/ 6857624 h 6857624"/>
              <a:gd name="connsiteX3" fmla="*/ 0 w 12163111"/>
              <a:gd name="connsiteY3" fmla="*/ 4626713 h 6857624"/>
              <a:gd name="connsiteX0" fmla="*/ 0 w 12150411"/>
              <a:gd name="connsiteY0" fmla="*/ 4629896 h 6857624"/>
              <a:gd name="connsiteX1" fmla="*/ 8096665 w 12150411"/>
              <a:gd name="connsiteY1" fmla="*/ 0 h 6857624"/>
              <a:gd name="connsiteX2" fmla="*/ 12150411 w 12150411"/>
              <a:gd name="connsiteY2" fmla="*/ 6857624 h 6857624"/>
              <a:gd name="connsiteX3" fmla="*/ 0 w 12150411"/>
              <a:gd name="connsiteY3" fmla="*/ 4629896 h 6857624"/>
              <a:gd name="connsiteX0" fmla="*/ 0 w 12131361"/>
              <a:gd name="connsiteY0" fmla="*/ 4629897 h 6857624"/>
              <a:gd name="connsiteX1" fmla="*/ 8077615 w 12131361"/>
              <a:gd name="connsiteY1" fmla="*/ 0 h 6857624"/>
              <a:gd name="connsiteX2" fmla="*/ 12131361 w 12131361"/>
              <a:gd name="connsiteY2" fmla="*/ 6857624 h 6857624"/>
              <a:gd name="connsiteX3" fmla="*/ 0 w 12131361"/>
              <a:gd name="connsiteY3" fmla="*/ 4629897 h 6857624"/>
              <a:gd name="connsiteX0" fmla="*/ 0 w 12131361"/>
              <a:gd name="connsiteY0" fmla="*/ 4608991 h 6836718"/>
              <a:gd name="connsiteX1" fmla="*/ 8074138 w 12131361"/>
              <a:gd name="connsiteY1" fmla="*/ 0 h 6836718"/>
              <a:gd name="connsiteX2" fmla="*/ 12131361 w 12131361"/>
              <a:gd name="connsiteY2" fmla="*/ 6836718 h 6836718"/>
              <a:gd name="connsiteX3" fmla="*/ 0 w 12131361"/>
              <a:gd name="connsiteY3" fmla="*/ 4608991 h 683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31361" h="6836718">
                <a:moveTo>
                  <a:pt x="0" y="4608991"/>
                </a:moveTo>
                <a:lnTo>
                  <a:pt x="8074138" y="0"/>
                </a:lnTo>
                <a:lnTo>
                  <a:pt x="12131361" y="6836718"/>
                </a:lnTo>
                <a:lnTo>
                  <a:pt x="0" y="4608991"/>
                </a:lnTo>
                <a:close/>
              </a:path>
            </a:pathLst>
          </a:custGeom>
          <a:noFill/>
          <a:ln w="12700">
            <a:gradFill>
              <a:gsLst>
                <a:gs pos="0">
                  <a:schemeClr val="accent1"/>
                </a:gs>
                <a:gs pos="99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2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2D8C6-B021-44AB-991D-D27E3330593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9F5DEA1-F45C-49D2-B1E2-C4E09DE25D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13DB14-D770-4457-A7FB-3A8BF2CCF49C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4" name="Footer Placeholder 3">
              <a:extLst>
                <a:ext uri="{FF2B5EF4-FFF2-40B4-BE49-F238E27FC236}">
                  <a16:creationId xmlns:a16="http://schemas.microsoft.com/office/drawing/2014/main" id="{8EC958F0-41CC-415D-88AA-89E3AECC28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5" name="TextBox 25">
              <a:extLst>
                <a:ext uri="{FF2B5EF4-FFF2-40B4-BE49-F238E27FC236}">
                  <a16:creationId xmlns:a16="http://schemas.microsoft.com/office/drawing/2014/main" id="{92DB555B-1636-4883-B142-7A70C8720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EFE29A9D-69DC-4014-92B2-BF3B4CEA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2C16C4E2-D24A-4BE8-BA35-9E5F74390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687CA877-7465-498D-A094-11C5790112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8B13BD0-CE12-DD4B-A861-5939A7C11A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3035" y="1655791"/>
            <a:ext cx="9980173" cy="161907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81000" y="384048"/>
            <a:ext cx="2384269" cy="432000"/>
            <a:chOff x="381000" y="384048"/>
            <a:chExt cx="2384269" cy="432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1246412" y="392922"/>
              <a:ext cx="1518857" cy="423126"/>
              <a:chOff x="9836151" y="2917825"/>
              <a:chExt cx="11955463" cy="3330576"/>
            </a:xfrm>
            <a:solidFill>
              <a:schemeClr val="bg1"/>
            </a:solidFill>
          </p:grpSpPr>
          <p:sp>
            <p:nvSpPr>
              <p:cNvPr id="16" name="Freeform 6"/>
              <p:cNvSpPr>
                <a:spLocks/>
              </p:cNvSpPr>
              <p:nvPr userDrawn="1"/>
            </p:nvSpPr>
            <p:spPr bwMode="auto">
              <a:xfrm>
                <a:off x="9871076" y="2952750"/>
                <a:ext cx="868363" cy="1192213"/>
              </a:xfrm>
              <a:custGeom>
                <a:avLst/>
                <a:gdLst>
                  <a:gd name="T0" fmla="*/ 19 w 25"/>
                  <a:gd name="T1" fmla="*/ 10 h 34"/>
                  <a:gd name="T2" fmla="*/ 13 w 25"/>
                  <a:gd name="T3" fmla="*/ 5 h 34"/>
                  <a:gd name="T4" fmla="*/ 8 w 25"/>
                  <a:gd name="T5" fmla="*/ 9 h 34"/>
                  <a:gd name="T6" fmla="*/ 11 w 25"/>
                  <a:gd name="T7" fmla="*/ 13 h 34"/>
                  <a:gd name="T8" fmla="*/ 16 w 25"/>
                  <a:gd name="T9" fmla="*/ 14 h 34"/>
                  <a:gd name="T10" fmla="*/ 25 w 25"/>
                  <a:gd name="T11" fmla="*/ 24 h 34"/>
                  <a:gd name="T12" fmla="*/ 13 w 25"/>
                  <a:gd name="T13" fmla="*/ 34 h 34"/>
                  <a:gd name="T14" fmla="*/ 0 w 25"/>
                  <a:gd name="T15" fmla="*/ 24 h 34"/>
                  <a:gd name="T16" fmla="*/ 6 w 25"/>
                  <a:gd name="T17" fmla="*/ 22 h 34"/>
                  <a:gd name="T18" fmla="*/ 13 w 25"/>
                  <a:gd name="T19" fmla="*/ 28 h 34"/>
                  <a:gd name="T20" fmla="*/ 19 w 25"/>
                  <a:gd name="T21" fmla="*/ 24 h 34"/>
                  <a:gd name="T22" fmla="*/ 15 w 25"/>
                  <a:gd name="T23" fmla="*/ 20 h 34"/>
                  <a:gd name="T24" fmla="*/ 10 w 25"/>
                  <a:gd name="T25" fmla="*/ 19 h 34"/>
                  <a:gd name="T26" fmla="*/ 1 w 25"/>
                  <a:gd name="T27" fmla="*/ 10 h 34"/>
                  <a:gd name="T28" fmla="*/ 13 w 25"/>
                  <a:gd name="T29" fmla="*/ 0 h 34"/>
                  <a:gd name="T30" fmla="*/ 25 w 25"/>
                  <a:gd name="T31" fmla="*/ 8 h 34"/>
                  <a:gd name="T32" fmla="*/ 19 w 25"/>
                  <a:gd name="T3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19" y="10"/>
                    </a:moveTo>
                    <a:cubicBezTo>
                      <a:pt x="19" y="8"/>
                      <a:pt x="17" y="5"/>
                      <a:pt x="13" y="5"/>
                    </a:cubicBezTo>
                    <a:cubicBezTo>
                      <a:pt x="10" y="5"/>
                      <a:pt x="8" y="7"/>
                      <a:pt x="8" y="9"/>
                    </a:cubicBezTo>
                    <a:cubicBezTo>
                      <a:pt x="8" y="11"/>
                      <a:pt x="9" y="13"/>
                      <a:pt x="11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22" y="15"/>
                      <a:pt x="25" y="19"/>
                      <a:pt x="25" y="24"/>
                    </a:cubicBezTo>
                    <a:cubicBezTo>
                      <a:pt x="25" y="29"/>
                      <a:pt x="21" y="34"/>
                      <a:pt x="13" y="34"/>
                    </a:cubicBezTo>
                    <a:cubicBezTo>
                      <a:pt x="4" y="34"/>
                      <a:pt x="1" y="28"/>
                      <a:pt x="0" y="24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5"/>
                      <a:pt x="9" y="28"/>
                      <a:pt x="13" y="28"/>
                    </a:cubicBezTo>
                    <a:cubicBezTo>
                      <a:pt x="17" y="28"/>
                      <a:pt x="19" y="27"/>
                      <a:pt x="19" y="24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5" y="18"/>
                      <a:pt x="1" y="15"/>
                      <a:pt x="1" y="10"/>
                    </a:cubicBezTo>
                    <a:cubicBezTo>
                      <a:pt x="1" y="4"/>
                      <a:pt x="7" y="0"/>
                      <a:pt x="13" y="0"/>
                    </a:cubicBezTo>
                    <a:cubicBezTo>
                      <a:pt x="21" y="0"/>
                      <a:pt x="24" y="4"/>
                      <a:pt x="25" y="8"/>
                    </a:cubicBezTo>
                    <a:lnTo>
                      <a:pt x="1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10844213" y="3303588"/>
                <a:ext cx="798513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3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2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2" y="4"/>
                      <a:pt x="23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8"/>
              <p:cNvSpPr>
                <a:spLocks noEditPoints="1"/>
              </p:cNvSpPr>
              <p:nvPr userDrawn="1"/>
            </p:nvSpPr>
            <p:spPr bwMode="auto">
              <a:xfrm>
                <a:off x="11747501" y="2917825"/>
                <a:ext cx="277813" cy="1192213"/>
              </a:xfrm>
              <a:custGeom>
                <a:avLst/>
                <a:gdLst>
                  <a:gd name="T0" fmla="*/ 4 w 8"/>
                  <a:gd name="T1" fmla="*/ 0 h 34"/>
                  <a:gd name="T2" fmla="*/ 8 w 8"/>
                  <a:gd name="T3" fmla="*/ 4 h 34"/>
                  <a:gd name="T4" fmla="*/ 4 w 8"/>
                  <a:gd name="T5" fmla="*/ 8 h 34"/>
                  <a:gd name="T6" fmla="*/ 0 w 8"/>
                  <a:gd name="T7" fmla="*/ 4 h 34"/>
                  <a:gd name="T8" fmla="*/ 4 w 8"/>
                  <a:gd name="T9" fmla="*/ 0 h 34"/>
                  <a:gd name="T10" fmla="*/ 1 w 8"/>
                  <a:gd name="T11" fmla="*/ 34 h 34"/>
                  <a:gd name="T12" fmla="*/ 1 w 8"/>
                  <a:gd name="T13" fmla="*/ 11 h 34"/>
                  <a:gd name="T14" fmla="*/ 7 w 8"/>
                  <a:gd name="T15" fmla="*/ 11 h 34"/>
                  <a:gd name="T16" fmla="*/ 7 w 8"/>
                  <a:gd name="T17" fmla="*/ 34 h 34"/>
                  <a:gd name="T18" fmla="*/ 1 w 8"/>
                  <a:gd name="T1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4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4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34"/>
                      <a:pt x="7" y="34"/>
                      <a:pt x="7" y="34"/>
                    </a:cubicBezTo>
                    <a:lnTo>
                      <a:pt x="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9"/>
              <p:cNvSpPr>
                <a:spLocks noEditPoints="1"/>
              </p:cNvSpPr>
              <p:nvPr userDrawn="1"/>
            </p:nvSpPr>
            <p:spPr bwMode="auto">
              <a:xfrm>
                <a:off x="12165013" y="3303588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5 h 24"/>
                  <a:gd name="T18" fmla="*/ 22 w 22"/>
                  <a:gd name="T19" fmla="*/ 17 h 24"/>
                  <a:gd name="T20" fmla="*/ 16 w 22"/>
                  <a:gd name="T21" fmla="*/ 9 h 24"/>
                  <a:gd name="T22" fmla="*/ 11 w 22"/>
                  <a:gd name="T23" fmla="*/ 5 h 24"/>
                  <a:gd name="T24" fmla="*/ 6 w 22"/>
                  <a:gd name="T25" fmla="*/ 9 h 24"/>
                  <a:gd name="T26" fmla="*/ 16 w 22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2" y="4"/>
                      <a:pt x="22" y="12"/>
                    </a:cubicBezTo>
                    <a:cubicBezTo>
                      <a:pt x="22" y="12"/>
                      <a:pt x="22" y="13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0"/>
              <p:cNvSpPr>
                <a:spLocks/>
              </p:cNvSpPr>
              <p:nvPr userDrawn="1"/>
            </p:nvSpPr>
            <p:spPr bwMode="auto">
              <a:xfrm>
                <a:off x="13103226" y="3303588"/>
                <a:ext cx="730250" cy="806450"/>
              </a:xfrm>
              <a:custGeom>
                <a:avLst/>
                <a:gdLst>
                  <a:gd name="T0" fmla="*/ 6 w 21"/>
                  <a:gd name="T1" fmla="*/ 23 h 23"/>
                  <a:gd name="T2" fmla="*/ 0 w 21"/>
                  <a:gd name="T3" fmla="*/ 23 h 23"/>
                  <a:gd name="T4" fmla="*/ 0 w 21"/>
                  <a:gd name="T5" fmla="*/ 0 h 23"/>
                  <a:gd name="T6" fmla="*/ 6 w 21"/>
                  <a:gd name="T7" fmla="*/ 0 h 23"/>
                  <a:gd name="T8" fmla="*/ 6 w 21"/>
                  <a:gd name="T9" fmla="*/ 3 h 23"/>
                  <a:gd name="T10" fmla="*/ 13 w 21"/>
                  <a:gd name="T11" fmla="*/ 0 h 23"/>
                  <a:gd name="T12" fmla="*/ 21 w 21"/>
                  <a:gd name="T13" fmla="*/ 9 h 23"/>
                  <a:gd name="T14" fmla="*/ 21 w 21"/>
                  <a:gd name="T15" fmla="*/ 23 h 23"/>
                  <a:gd name="T16" fmla="*/ 15 w 21"/>
                  <a:gd name="T17" fmla="*/ 23 h 23"/>
                  <a:gd name="T18" fmla="*/ 15 w 21"/>
                  <a:gd name="T19" fmla="*/ 10 h 23"/>
                  <a:gd name="T20" fmla="*/ 10 w 21"/>
                  <a:gd name="T21" fmla="*/ 5 h 23"/>
                  <a:gd name="T22" fmla="*/ 6 w 21"/>
                  <a:gd name="T23" fmla="*/ 10 h 23"/>
                  <a:gd name="T24" fmla="*/ 6 w 21"/>
                  <a:gd name="T2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23">
                    <a:moveTo>
                      <a:pt x="6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8" y="0"/>
                      <a:pt x="21" y="4"/>
                      <a:pt x="21" y="9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6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1"/>
              <p:cNvSpPr>
                <a:spLocks/>
              </p:cNvSpPr>
              <p:nvPr userDrawn="1"/>
            </p:nvSpPr>
            <p:spPr bwMode="auto">
              <a:xfrm>
                <a:off x="13971588" y="3303588"/>
                <a:ext cx="800100" cy="841375"/>
              </a:xfrm>
              <a:custGeom>
                <a:avLst/>
                <a:gdLst>
                  <a:gd name="T0" fmla="*/ 6 w 23"/>
                  <a:gd name="T1" fmla="*/ 12 h 24"/>
                  <a:gd name="T2" fmla="*/ 12 w 23"/>
                  <a:gd name="T3" fmla="*/ 18 h 24"/>
                  <a:gd name="T4" fmla="*/ 17 w 23"/>
                  <a:gd name="T5" fmla="*/ 15 h 24"/>
                  <a:gd name="T6" fmla="*/ 23 w 23"/>
                  <a:gd name="T7" fmla="*/ 16 h 24"/>
                  <a:gd name="T8" fmla="*/ 12 w 23"/>
                  <a:gd name="T9" fmla="*/ 24 h 24"/>
                  <a:gd name="T10" fmla="*/ 0 w 23"/>
                  <a:gd name="T11" fmla="*/ 12 h 24"/>
                  <a:gd name="T12" fmla="*/ 12 w 23"/>
                  <a:gd name="T13" fmla="*/ 0 h 24"/>
                  <a:gd name="T14" fmla="*/ 22 w 23"/>
                  <a:gd name="T15" fmla="*/ 7 h 24"/>
                  <a:gd name="T16" fmla="*/ 17 w 23"/>
                  <a:gd name="T17" fmla="*/ 9 h 24"/>
                  <a:gd name="T18" fmla="*/ 12 w 23"/>
                  <a:gd name="T19" fmla="*/ 5 h 24"/>
                  <a:gd name="T20" fmla="*/ 6 w 23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4">
                    <a:moveTo>
                      <a:pt x="6" y="12"/>
                    </a:moveTo>
                    <a:cubicBezTo>
                      <a:pt x="6" y="16"/>
                      <a:pt x="9" y="18"/>
                      <a:pt x="12" y="18"/>
                    </a:cubicBezTo>
                    <a:cubicBezTo>
                      <a:pt x="15" y="18"/>
                      <a:pt x="17" y="16"/>
                      <a:pt x="17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20"/>
                      <a:pt x="18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8" y="0"/>
                      <a:pt x="21" y="4"/>
                      <a:pt x="22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7"/>
                      <a:pt x="15" y="5"/>
                      <a:pt x="12" y="5"/>
                    </a:cubicBezTo>
                    <a:cubicBezTo>
                      <a:pt x="9" y="5"/>
                      <a:pt x="6" y="8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/>
              <p:cNvSpPr>
                <a:spLocks noEditPoints="1"/>
              </p:cNvSpPr>
              <p:nvPr userDrawn="1"/>
            </p:nvSpPr>
            <p:spPr bwMode="auto">
              <a:xfrm>
                <a:off x="14839951" y="3303588"/>
                <a:ext cx="800100" cy="841375"/>
              </a:xfrm>
              <a:custGeom>
                <a:avLst/>
                <a:gdLst>
                  <a:gd name="T0" fmla="*/ 22 w 23"/>
                  <a:gd name="T1" fmla="*/ 17 h 24"/>
                  <a:gd name="T2" fmla="*/ 12 w 23"/>
                  <a:gd name="T3" fmla="*/ 24 h 24"/>
                  <a:gd name="T4" fmla="*/ 0 w 23"/>
                  <a:gd name="T5" fmla="*/ 12 h 24"/>
                  <a:gd name="T6" fmla="*/ 11 w 23"/>
                  <a:gd name="T7" fmla="*/ 0 h 24"/>
                  <a:gd name="T8" fmla="*/ 23 w 23"/>
                  <a:gd name="T9" fmla="*/ 12 h 24"/>
                  <a:gd name="T10" fmla="*/ 23 w 23"/>
                  <a:gd name="T11" fmla="*/ 14 h 24"/>
                  <a:gd name="T12" fmla="*/ 6 w 23"/>
                  <a:gd name="T13" fmla="*/ 14 h 24"/>
                  <a:gd name="T14" fmla="*/ 12 w 23"/>
                  <a:gd name="T15" fmla="*/ 19 h 24"/>
                  <a:gd name="T16" fmla="*/ 17 w 23"/>
                  <a:gd name="T17" fmla="*/ 15 h 24"/>
                  <a:gd name="T18" fmla="*/ 22 w 23"/>
                  <a:gd name="T19" fmla="*/ 17 h 24"/>
                  <a:gd name="T20" fmla="*/ 16 w 23"/>
                  <a:gd name="T21" fmla="*/ 9 h 24"/>
                  <a:gd name="T22" fmla="*/ 11 w 23"/>
                  <a:gd name="T23" fmla="*/ 5 h 24"/>
                  <a:gd name="T24" fmla="*/ 6 w 23"/>
                  <a:gd name="T25" fmla="*/ 9 h 24"/>
                  <a:gd name="T26" fmla="*/ 16 w 23"/>
                  <a:gd name="T27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6" y="24"/>
                      <a:pt x="0" y="20"/>
                      <a:pt x="0" y="12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8" y="0"/>
                      <a:pt x="23" y="4"/>
                      <a:pt x="23" y="12"/>
                    </a:cubicBezTo>
                    <a:cubicBezTo>
                      <a:pt x="23" y="12"/>
                      <a:pt x="23" y="13"/>
                      <a:pt x="23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6" y="17"/>
                      <a:pt x="17" y="15"/>
                    </a:cubicBezTo>
                    <a:lnTo>
                      <a:pt x="22" y="17"/>
                    </a:lnTo>
                    <a:close/>
                    <a:moveTo>
                      <a:pt x="16" y="9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7"/>
                      <a:pt x="6" y="9"/>
                    </a:cubicBezTo>
                    <a:lnTo>
                      <a:pt x="1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 userDrawn="1"/>
            </p:nvSpPr>
            <p:spPr bwMode="auto">
              <a:xfrm>
                <a:off x="15744826" y="3829050"/>
                <a:ext cx="312738" cy="315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/>
              <p:cNvSpPr>
                <a:spLocks noEditPoints="1"/>
              </p:cNvSpPr>
              <p:nvPr userDrawn="1"/>
            </p:nvSpPr>
            <p:spPr bwMode="auto">
              <a:xfrm>
                <a:off x="9836151" y="4776788"/>
                <a:ext cx="1146175" cy="1155700"/>
              </a:xfrm>
              <a:custGeom>
                <a:avLst/>
                <a:gdLst>
                  <a:gd name="T0" fmla="*/ 503 w 722"/>
                  <a:gd name="T1" fmla="*/ 552 h 728"/>
                  <a:gd name="T2" fmla="*/ 219 w 722"/>
                  <a:gd name="T3" fmla="*/ 552 h 728"/>
                  <a:gd name="T4" fmla="*/ 153 w 722"/>
                  <a:gd name="T5" fmla="*/ 728 h 728"/>
                  <a:gd name="T6" fmla="*/ 0 w 722"/>
                  <a:gd name="T7" fmla="*/ 728 h 728"/>
                  <a:gd name="T8" fmla="*/ 285 w 722"/>
                  <a:gd name="T9" fmla="*/ 0 h 728"/>
                  <a:gd name="T10" fmla="*/ 438 w 722"/>
                  <a:gd name="T11" fmla="*/ 0 h 728"/>
                  <a:gd name="T12" fmla="*/ 722 w 722"/>
                  <a:gd name="T13" fmla="*/ 728 h 728"/>
                  <a:gd name="T14" fmla="*/ 569 w 722"/>
                  <a:gd name="T15" fmla="*/ 728 h 728"/>
                  <a:gd name="T16" fmla="*/ 503 w 722"/>
                  <a:gd name="T17" fmla="*/ 552 h 728"/>
                  <a:gd name="T18" fmla="*/ 263 w 722"/>
                  <a:gd name="T19" fmla="*/ 419 h 728"/>
                  <a:gd name="T20" fmla="*/ 460 w 722"/>
                  <a:gd name="T21" fmla="*/ 419 h 728"/>
                  <a:gd name="T22" fmla="*/ 350 w 722"/>
                  <a:gd name="T23" fmla="*/ 154 h 728"/>
                  <a:gd name="T24" fmla="*/ 263 w 722"/>
                  <a:gd name="T25" fmla="*/ 41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2" h="728">
                    <a:moveTo>
                      <a:pt x="503" y="552"/>
                    </a:moveTo>
                    <a:lnTo>
                      <a:pt x="219" y="552"/>
                    </a:lnTo>
                    <a:lnTo>
                      <a:pt x="153" y="728"/>
                    </a:lnTo>
                    <a:lnTo>
                      <a:pt x="0" y="728"/>
                    </a:lnTo>
                    <a:lnTo>
                      <a:pt x="285" y="0"/>
                    </a:lnTo>
                    <a:lnTo>
                      <a:pt x="438" y="0"/>
                    </a:lnTo>
                    <a:lnTo>
                      <a:pt x="722" y="728"/>
                    </a:lnTo>
                    <a:lnTo>
                      <a:pt x="569" y="728"/>
                    </a:lnTo>
                    <a:lnTo>
                      <a:pt x="503" y="552"/>
                    </a:lnTo>
                    <a:close/>
                    <a:moveTo>
                      <a:pt x="263" y="419"/>
                    </a:moveTo>
                    <a:lnTo>
                      <a:pt x="460" y="419"/>
                    </a:lnTo>
                    <a:lnTo>
                      <a:pt x="350" y="154"/>
                    </a:lnTo>
                    <a:lnTo>
                      <a:pt x="263" y="4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/>
              <p:cNvSpPr>
                <a:spLocks noEditPoints="1"/>
              </p:cNvSpPr>
              <p:nvPr userDrawn="1"/>
            </p:nvSpPr>
            <p:spPr bwMode="auto">
              <a:xfrm>
                <a:off x="11087101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7 w 24"/>
                  <a:gd name="T15" fmla="*/ 22 h 33"/>
                  <a:gd name="T16" fmla="*/ 7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20" y="24"/>
                      <a:pt x="13" y="24"/>
                    </a:cubicBezTo>
                    <a:cubicBezTo>
                      <a:pt x="10" y="24"/>
                      <a:pt x="8" y="23"/>
                      <a:pt x="7" y="22"/>
                    </a:cubicBezTo>
                    <a:cubicBezTo>
                      <a:pt x="7" y="33"/>
                      <a:pt x="7" y="33"/>
                      <a:pt x="7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/>
              <p:cNvSpPr>
                <a:spLocks noEditPoints="1"/>
              </p:cNvSpPr>
              <p:nvPr userDrawn="1"/>
            </p:nvSpPr>
            <p:spPr bwMode="auto">
              <a:xfrm>
                <a:off x="12060238" y="5091113"/>
                <a:ext cx="833438" cy="1157288"/>
              </a:xfrm>
              <a:custGeom>
                <a:avLst/>
                <a:gdLst>
                  <a:gd name="T0" fmla="*/ 0 w 24"/>
                  <a:gd name="T1" fmla="*/ 33 h 33"/>
                  <a:gd name="T2" fmla="*/ 0 w 24"/>
                  <a:gd name="T3" fmla="*/ 1 h 33"/>
                  <a:gd name="T4" fmla="*/ 6 w 24"/>
                  <a:gd name="T5" fmla="*/ 1 h 33"/>
                  <a:gd name="T6" fmla="*/ 6 w 24"/>
                  <a:gd name="T7" fmla="*/ 4 h 33"/>
                  <a:gd name="T8" fmla="*/ 13 w 24"/>
                  <a:gd name="T9" fmla="*/ 0 h 33"/>
                  <a:gd name="T10" fmla="*/ 24 w 24"/>
                  <a:gd name="T11" fmla="*/ 12 h 33"/>
                  <a:gd name="T12" fmla="*/ 13 w 24"/>
                  <a:gd name="T13" fmla="*/ 24 h 33"/>
                  <a:gd name="T14" fmla="*/ 6 w 24"/>
                  <a:gd name="T15" fmla="*/ 22 h 33"/>
                  <a:gd name="T16" fmla="*/ 6 w 24"/>
                  <a:gd name="T17" fmla="*/ 33 h 33"/>
                  <a:gd name="T18" fmla="*/ 0 w 24"/>
                  <a:gd name="T19" fmla="*/ 33 h 33"/>
                  <a:gd name="T20" fmla="*/ 12 w 24"/>
                  <a:gd name="T21" fmla="*/ 6 h 33"/>
                  <a:gd name="T22" fmla="*/ 6 w 24"/>
                  <a:gd name="T23" fmla="*/ 12 h 33"/>
                  <a:gd name="T24" fmla="*/ 12 w 24"/>
                  <a:gd name="T25" fmla="*/ 19 h 33"/>
                  <a:gd name="T26" fmla="*/ 18 w 24"/>
                  <a:gd name="T27" fmla="*/ 12 h 33"/>
                  <a:gd name="T28" fmla="*/ 12 w 24"/>
                  <a:gd name="T2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3">
                    <a:moveTo>
                      <a:pt x="0" y="3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2"/>
                      <a:pt x="10" y="0"/>
                      <a:pt x="13" y="0"/>
                    </a:cubicBezTo>
                    <a:cubicBezTo>
                      <a:pt x="20" y="0"/>
                      <a:pt x="24" y="5"/>
                      <a:pt x="24" y="12"/>
                    </a:cubicBezTo>
                    <a:cubicBezTo>
                      <a:pt x="24" y="19"/>
                      <a:pt x="19" y="24"/>
                      <a:pt x="13" y="24"/>
                    </a:cubicBezTo>
                    <a:cubicBezTo>
                      <a:pt x="10" y="24"/>
                      <a:pt x="7" y="23"/>
                      <a:pt x="6" y="22"/>
                    </a:cubicBezTo>
                    <a:cubicBezTo>
                      <a:pt x="6" y="33"/>
                      <a:pt x="6" y="33"/>
                      <a:pt x="6" y="33"/>
                    </a:cubicBezTo>
                    <a:lnTo>
                      <a:pt x="0" y="33"/>
                    </a:lnTo>
                    <a:close/>
                    <a:moveTo>
                      <a:pt x="12" y="6"/>
                    </a:moveTo>
                    <a:cubicBezTo>
                      <a:pt x="9" y="6"/>
                      <a:pt x="6" y="8"/>
                      <a:pt x="6" y="12"/>
                    </a:cubicBezTo>
                    <a:cubicBezTo>
                      <a:pt x="6" y="16"/>
                      <a:pt x="9" y="19"/>
                      <a:pt x="12" y="19"/>
                    </a:cubicBezTo>
                    <a:cubicBezTo>
                      <a:pt x="15" y="19"/>
                      <a:pt x="18" y="16"/>
                      <a:pt x="18" y="12"/>
                    </a:cubicBezTo>
                    <a:cubicBezTo>
                      <a:pt x="18" y="8"/>
                      <a:pt x="15" y="6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 userDrawn="1"/>
            </p:nvSpPr>
            <p:spPr bwMode="auto">
              <a:xfrm>
                <a:off x="13033376" y="4741863"/>
                <a:ext cx="207963" cy="1190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 noEditPoints="1"/>
              </p:cNvSpPr>
              <p:nvPr userDrawn="1"/>
            </p:nvSpPr>
            <p:spPr bwMode="auto">
              <a:xfrm>
                <a:off x="13450888" y="4705350"/>
                <a:ext cx="242888" cy="1227138"/>
              </a:xfrm>
              <a:custGeom>
                <a:avLst/>
                <a:gdLst>
                  <a:gd name="T0" fmla="*/ 4 w 7"/>
                  <a:gd name="T1" fmla="*/ 0 h 35"/>
                  <a:gd name="T2" fmla="*/ 7 w 7"/>
                  <a:gd name="T3" fmla="*/ 4 h 35"/>
                  <a:gd name="T4" fmla="*/ 4 w 7"/>
                  <a:gd name="T5" fmla="*/ 8 h 35"/>
                  <a:gd name="T6" fmla="*/ 0 w 7"/>
                  <a:gd name="T7" fmla="*/ 4 h 35"/>
                  <a:gd name="T8" fmla="*/ 4 w 7"/>
                  <a:gd name="T9" fmla="*/ 0 h 35"/>
                  <a:gd name="T10" fmla="*/ 1 w 7"/>
                  <a:gd name="T11" fmla="*/ 35 h 35"/>
                  <a:gd name="T12" fmla="*/ 1 w 7"/>
                  <a:gd name="T13" fmla="*/ 12 h 35"/>
                  <a:gd name="T14" fmla="*/ 7 w 7"/>
                  <a:gd name="T15" fmla="*/ 12 h 35"/>
                  <a:gd name="T16" fmla="*/ 7 w 7"/>
                  <a:gd name="T17" fmla="*/ 35 h 35"/>
                  <a:gd name="T18" fmla="*/ 1 w 7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5">
                    <a:moveTo>
                      <a:pt x="4" y="0"/>
                    </a:moveTo>
                    <a:cubicBezTo>
                      <a:pt x="6" y="0"/>
                      <a:pt x="7" y="2"/>
                      <a:pt x="7" y="4"/>
                    </a:cubicBezTo>
                    <a:cubicBezTo>
                      <a:pt x="7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 userDrawn="1"/>
            </p:nvSpPr>
            <p:spPr bwMode="auto">
              <a:xfrm>
                <a:off x="13866813" y="5091113"/>
                <a:ext cx="765175" cy="841375"/>
              </a:xfrm>
              <a:custGeom>
                <a:avLst/>
                <a:gdLst>
                  <a:gd name="T0" fmla="*/ 22 w 22"/>
                  <a:gd name="T1" fmla="*/ 17 h 24"/>
                  <a:gd name="T2" fmla="*/ 11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1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 noEditPoints="1"/>
              </p:cNvSpPr>
              <p:nvPr userDrawn="1"/>
            </p:nvSpPr>
            <p:spPr bwMode="auto">
              <a:xfrm>
                <a:off x="14736763" y="4741863"/>
                <a:ext cx="833438" cy="1190625"/>
              </a:xfrm>
              <a:custGeom>
                <a:avLst/>
                <a:gdLst>
                  <a:gd name="T0" fmla="*/ 24 w 24"/>
                  <a:gd name="T1" fmla="*/ 30 h 34"/>
                  <a:gd name="T2" fmla="*/ 24 w 24"/>
                  <a:gd name="T3" fmla="*/ 34 h 34"/>
                  <a:gd name="T4" fmla="*/ 18 w 24"/>
                  <a:gd name="T5" fmla="*/ 34 h 34"/>
                  <a:gd name="T6" fmla="*/ 18 w 24"/>
                  <a:gd name="T7" fmla="*/ 31 h 34"/>
                  <a:gd name="T8" fmla="*/ 12 w 24"/>
                  <a:gd name="T9" fmla="*/ 34 h 34"/>
                  <a:gd name="T10" fmla="*/ 0 w 24"/>
                  <a:gd name="T11" fmla="*/ 22 h 34"/>
                  <a:gd name="T12" fmla="*/ 11 w 24"/>
                  <a:gd name="T13" fmla="*/ 10 h 34"/>
                  <a:gd name="T14" fmla="*/ 18 w 24"/>
                  <a:gd name="T15" fmla="*/ 13 h 34"/>
                  <a:gd name="T16" fmla="*/ 18 w 24"/>
                  <a:gd name="T17" fmla="*/ 0 h 34"/>
                  <a:gd name="T18" fmla="*/ 24 w 24"/>
                  <a:gd name="T19" fmla="*/ 0 h 34"/>
                  <a:gd name="T20" fmla="*/ 24 w 24"/>
                  <a:gd name="T21" fmla="*/ 30 h 34"/>
                  <a:gd name="T22" fmla="*/ 12 w 24"/>
                  <a:gd name="T23" fmla="*/ 29 h 34"/>
                  <a:gd name="T24" fmla="*/ 18 w 24"/>
                  <a:gd name="T25" fmla="*/ 22 h 34"/>
                  <a:gd name="T26" fmla="*/ 12 w 24"/>
                  <a:gd name="T27" fmla="*/ 16 h 34"/>
                  <a:gd name="T28" fmla="*/ 7 w 24"/>
                  <a:gd name="T29" fmla="*/ 22 h 34"/>
                  <a:gd name="T30" fmla="*/ 12 w 24"/>
                  <a:gd name="T31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" h="34">
                    <a:moveTo>
                      <a:pt x="24" y="30"/>
                    </a:moveTo>
                    <a:cubicBezTo>
                      <a:pt x="24" y="31"/>
                      <a:pt x="24" y="33"/>
                      <a:pt x="24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7" y="33"/>
                      <a:pt x="15" y="34"/>
                      <a:pt x="12" y="34"/>
                    </a:cubicBezTo>
                    <a:cubicBezTo>
                      <a:pt x="5" y="34"/>
                      <a:pt x="0" y="29"/>
                      <a:pt x="0" y="22"/>
                    </a:cubicBezTo>
                    <a:cubicBezTo>
                      <a:pt x="0" y="15"/>
                      <a:pt x="5" y="10"/>
                      <a:pt x="11" y="10"/>
                    </a:cubicBezTo>
                    <a:cubicBezTo>
                      <a:pt x="15" y="10"/>
                      <a:pt x="17" y="12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24" y="30"/>
                    </a:lnTo>
                    <a:close/>
                    <a:moveTo>
                      <a:pt x="12" y="29"/>
                    </a:moveTo>
                    <a:cubicBezTo>
                      <a:pt x="15" y="29"/>
                      <a:pt x="18" y="26"/>
                      <a:pt x="18" y="22"/>
                    </a:cubicBezTo>
                    <a:cubicBezTo>
                      <a:pt x="18" y="18"/>
                      <a:pt x="15" y="16"/>
                      <a:pt x="12" y="16"/>
                    </a:cubicBezTo>
                    <a:cubicBezTo>
                      <a:pt x="9" y="16"/>
                      <a:pt x="7" y="18"/>
                      <a:pt x="7" y="22"/>
                    </a:cubicBezTo>
                    <a:cubicBezTo>
                      <a:pt x="7" y="26"/>
                      <a:pt x="9" y="29"/>
                      <a:pt x="1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21"/>
              <p:cNvSpPr>
                <a:spLocks/>
              </p:cNvSpPr>
              <p:nvPr userDrawn="1"/>
            </p:nvSpPr>
            <p:spPr bwMode="auto">
              <a:xfrm>
                <a:off x="16057563" y="4881563"/>
                <a:ext cx="520700" cy="1050925"/>
              </a:xfrm>
              <a:custGeom>
                <a:avLst/>
                <a:gdLst>
                  <a:gd name="T0" fmla="*/ 10 w 15"/>
                  <a:gd name="T1" fmla="*/ 7 h 30"/>
                  <a:gd name="T2" fmla="*/ 15 w 15"/>
                  <a:gd name="T3" fmla="*/ 7 h 30"/>
                  <a:gd name="T4" fmla="*/ 15 w 15"/>
                  <a:gd name="T5" fmla="*/ 12 h 30"/>
                  <a:gd name="T6" fmla="*/ 10 w 15"/>
                  <a:gd name="T7" fmla="*/ 12 h 30"/>
                  <a:gd name="T8" fmla="*/ 10 w 15"/>
                  <a:gd name="T9" fmla="*/ 22 h 30"/>
                  <a:gd name="T10" fmla="*/ 13 w 15"/>
                  <a:gd name="T11" fmla="*/ 25 h 30"/>
                  <a:gd name="T12" fmla="*/ 15 w 15"/>
                  <a:gd name="T13" fmla="*/ 24 h 30"/>
                  <a:gd name="T14" fmla="*/ 15 w 15"/>
                  <a:gd name="T15" fmla="*/ 30 h 30"/>
                  <a:gd name="T16" fmla="*/ 11 w 15"/>
                  <a:gd name="T17" fmla="*/ 30 h 30"/>
                  <a:gd name="T18" fmla="*/ 4 w 15"/>
                  <a:gd name="T19" fmla="*/ 23 h 30"/>
                  <a:gd name="T20" fmla="*/ 4 w 15"/>
                  <a:gd name="T21" fmla="*/ 12 h 30"/>
                  <a:gd name="T22" fmla="*/ 0 w 15"/>
                  <a:gd name="T23" fmla="*/ 12 h 30"/>
                  <a:gd name="T24" fmla="*/ 0 w 15"/>
                  <a:gd name="T25" fmla="*/ 7 h 30"/>
                  <a:gd name="T26" fmla="*/ 1 w 15"/>
                  <a:gd name="T27" fmla="*/ 7 h 30"/>
                  <a:gd name="T28" fmla="*/ 5 w 15"/>
                  <a:gd name="T29" fmla="*/ 3 h 30"/>
                  <a:gd name="T30" fmla="*/ 5 w 15"/>
                  <a:gd name="T31" fmla="*/ 0 h 30"/>
                  <a:gd name="T32" fmla="*/ 10 w 15"/>
                  <a:gd name="T33" fmla="*/ 0 h 30"/>
                  <a:gd name="T34" fmla="*/ 10 w 15"/>
                  <a:gd name="T35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30">
                    <a:moveTo>
                      <a:pt x="10" y="7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4"/>
                      <a:pt x="11" y="25"/>
                      <a:pt x="13" y="25"/>
                    </a:cubicBezTo>
                    <a:cubicBezTo>
                      <a:pt x="14" y="25"/>
                      <a:pt x="15" y="24"/>
                      <a:pt x="15" y="2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30"/>
                      <a:pt x="13" y="30"/>
                      <a:pt x="11" y="30"/>
                    </a:cubicBezTo>
                    <a:cubicBezTo>
                      <a:pt x="7" y="30"/>
                      <a:pt x="4" y="27"/>
                      <a:pt x="4" y="2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7"/>
                      <a:pt x="5" y="5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22"/>
              <p:cNvSpPr>
                <a:spLocks noEditPoints="1"/>
              </p:cNvSpPr>
              <p:nvPr userDrawn="1"/>
            </p:nvSpPr>
            <p:spPr bwMode="auto">
              <a:xfrm>
                <a:off x="16683038" y="5091113"/>
                <a:ext cx="833438" cy="841375"/>
              </a:xfrm>
              <a:custGeom>
                <a:avLst/>
                <a:gdLst>
                  <a:gd name="T0" fmla="*/ 24 w 24"/>
                  <a:gd name="T1" fmla="*/ 12 h 24"/>
                  <a:gd name="T2" fmla="*/ 12 w 24"/>
                  <a:gd name="T3" fmla="*/ 24 h 24"/>
                  <a:gd name="T4" fmla="*/ 0 w 24"/>
                  <a:gd name="T5" fmla="*/ 12 h 24"/>
                  <a:gd name="T6" fmla="*/ 12 w 24"/>
                  <a:gd name="T7" fmla="*/ 0 h 24"/>
                  <a:gd name="T8" fmla="*/ 24 w 24"/>
                  <a:gd name="T9" fmla="*/ 12 h 24"/>
                  <a:gd name="T10" fmla="*/ 18 w 24"/>
                  <a:gd name="T11" fmla="*/ 12 h 24"/>
                  <a:gd name="T12" fmla="*/ 12 w 24"/>
                  <a:gd name="T13" fmla="*/ 6 h 24"/>
                  <a:gd name="T14" fmla="*/ 6 w 24"/>
                  <a:gd name="T15" fmla="*/ 12 h 24"/>
                  <a:gd name="T16" fmla="*/ 12 w 24"/>
                  <a:gd name="T17" fmla="*/ 19 h 24"/>
                  <a:gd name="T18" fmla="*/ 18 w 24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9"/>
                      <a:pt x="19" y="24"/>
                      <a:pt x="12" y="24"/>
                    </a:cubicBezTo>
                    <a:cubicBezTo>
                      <a:pt x="5" y="24"/>
                      <a:pt x="0" y="19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lose/>
                    <a:moveTo>
                      <a:pt x="18" y="12"/>
                    </a:moveTo>
                    <a:cubicBezTo>
                      <a:pt x="18" y="8"/>
                      <a:pt x="15" y="6"/>
                      <a:pt x="12" y="6"/>
                    </a:cubicBezTo>
                    <a:cubicBezTo>
                      <a:pt x="9" y="6"/>
                      <a:pt x="6" y="8"/>
                      <a:pt x="6" y="12"/>
                    </a:cubicBezTo>
                    <a:cubicBezTo>
                      <a:pt x="6" y="17"/>
                      <a:pt x="9" y="19"/>
                      <a:pt x="12" y="19"/>
                    </a:cubicBezTo>
                    <a:cubicBezTo>
                      <a:pt x="15" y="19"/>
                      <a:pt x="18" y="17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3"/>
              <p:cNvSpPr>
                <a:spLocks/>
              </p:cNvSpPr>
              <p:nvPr userDrawn="1"/>
            </p:nvSpPr>
            <p:spPr bwMode="auto">
              <a:xfrm>
                <a:off x="18003838" y="4776788"/>
                <a:ext cx="728663" cy="1155700"/>
              </a:xfrm>
              <a:custGeom>
                <a:avLst/>
                <a:gdLst>
                  <a:gd name="T0" fmla="*/ 0 w 459"/>
                  <a:gd name="T1" fmla="*/ 728 h 728"/>
                  <a:gd name="T2" fmla="*/ 0 w 459"/>
                  <a:gd name="T3" fmla="*/ 0 h 728"/>
                  <a:gd name="T4" fmla="*/ 131 w 459"/>
                  <a:gd name="T5" fmla="*/ 0 h 728"/>
                  <a:gd name="T6" fmla="*/ 131 w 459"/>
                  <a:gd name="T7" fmla="*/ 596 h 728"/>
                  <a:gd name="T8" fmla="*/ 459 w 459"/>
                  <a:gd name="T9" fmla="*/ 596 h 728"/>
                  <a:gd name="T10" fmla="*/ 459 w 459"/>
                  <a:gd name="T11" fmla="*/ 728 h 728"/>
                  <a:gd name="T12" fmla="*/ 0 w 459"/>
                  <a:gd name="T13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728">
                    <a:moveTo>
                      <a:pt x="0" y="728"/>
                    </a:moveTo>
                    <a:lnTo>
                      <a:pt x="0" y="0"/>
                    </a:lnTo>
                    <a:lnTo>
                      <a:pt x="131" y="0"/>
                    </a:lnTo>
                    <a:lnTo>
                      <a:pt x="131" y="596"/>
                    </a:lnTo>
                    <a:lnTo>
                      <a:pt x="459" y="596"/>
                    </a:lnTo>
                    <a:lnTo>
                      <a:pt x="459" y="728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4"/>
              <p:cNvSpPr>
                <a:spLocks noEditPoints="1"/>
              </p:cNvSpPr>
              <p:nvPr userDrawn="1"/>
            </p:nvSpPr>
            <p:spPr bwMode="auto">
              <a:xfrm>
                <a:off x="18837276" y="4705350"/>
                <a:ext cx="277813" cy="1227138"/>
              </a:xfrm>
              <a:custGeom>
                <a:avLst/>
                <a:gdLst>
                  <a:gd name="T0" fmla="*/ 4 w 8"/>
                  <a:gd name="T1" fmla="*/ 0 h 35"/>
                  <a:gd name="T2" fmla="*/ 8 w 8"/>
                  <a:gd name="T3" fmla="*/ 4 h 35"/>
                  <a:gd name="T4" fmla="*/ 4 w 8"/>
                  <a:gd name="T5" fmla="*/ 8 h 35"/>
                  <a:gd name="T6" fmla="*/ 0 w 8"/>
                  <a:gd name="T7" fmla="*/ 4 h 35"/>
                  <a:gd name="T8" fmla="*/ 4 w 8"/>
                  <a:gd name="T9" fmla="*/ 0 h 35"/>
                  <a:gd name="T10" fmla="*/ 1 w 8"/>
                  <a:gd name="T11" fmla="*/ 35 h 35"/>
                  <a:gd name="T12" fmla="*/ 1 w 8"/>
                  <a:gd name="T13" fmla="*/ 12 h 35"/>
                  <a:gd name="T14" fmla="*/ 7 w 8"/>
                  <a:gd name="T15" fmla="*/ 12 h 35"/>
                  <a:gd name="T16" fmla="*/ 7 w 8"/>
                  <a:gd name="T17" fmla="*/ 35 h 35"/>
                  <a:gd name="T18" fmla="*/ 1 w 8"/>
                  <a:gd name="T1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5">
                    <a:moveTo>
                      <a:pt x="4" y="0"/>
                    </a:moveTo>
                    <a:cubicBezTo>
                      <a:pt x="6" y="0"/>
                      <a:pt x="8" y="2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lose/>
                    <a:moveTo>
                      <a:pt x="1" y="35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35"/>
                      <a:pt x="7" y="35"/>
                      <a:pt x="7" y="35"/>
                    </a:cubicBezTo>
                    <a:lnTo>
                      <a:pt x="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5"/>
              <p:cNvSpPr>
                <a:spLocks/>
              </p:cNvSpPr>
              <p:nvPr userDrawn="1"/>
            </p:nvSpPr>
            <p:spPr bwMode="auto">
              <a:xfrm>
                <a:off x="19254788" y="4741863"/>
                <a:ext cx="520700" cy="1190625"/>
              </a:xfrm>
              <a:custGeom>
                <a:avLst/>
                <a:gdLst>
                  <a:gd name="T0" fmla="*/ 10 w 15"/>
                  <a:gd name="T1" fmla="*/ 8 h 34"/>
                  <a:gd name="T2" fmla="*/ 10 w 15"/>
                  <a:gd name="T3" fmla="*/ 11 h 34"/>
                  <a:gd name="T4" fmla="*/ 15 w 15"/>
                  <a:gd name="T5" fmla="*/ 11 h 34"/>
                  <a:gd name="T6" fmla="*/ 15 w 15"/>
                  <a:gd name="T7" fmla="*/ 16 h 34"/>
                  <a:gd name="T8" fmla="*/ 10 w 15"/>
                  <a:gd name="T9" fmla="*/ 16 h 34"/>
                  <a:gd name="T10" fmla="*/ 10 w 15"/>
                  <a:gd name="T11" fmla="*/ 34 h 34"/>
                  <a:gd name="T12" fmla="*/ 4 w 15"/>
                  <a:gd name="T13" fmla="*/ 34 h 34"/>
                  <a:gd name="T14" fmla="*/ 4 w 15"/>
                  <a:gd name="T15" fmla="*/ 16 h 34"/>
                  <a:gd name="T16" fmla="*/ 0 w 15"/>
                  <a:gd name="T17" fmla="*/ 16 h 34"/>
                  <a:gd name="T18" fmla="*/ 0 w 15"/>
                  <a:gd name="T19" fmla="*/ 11 h 34"/>
                  <a:gd name="T20" fmla="*/ 4 w 15"/>
                  <a:gd name="T21" fmla="*/ 11 h 34"/>
                  <a:gd name="T22" fmla="*/ 4 w 15"/>
                  <a:gd name="T23" fmla="*/ 8 h 34"/>
                  <a:gd name="T24" fmla="*/ 12 w 15"/>
                  <a:gd name="T25" fmla="*/ 0 h 34"/>
                  <a:gd name="T26" fmla="*/ 15 w 15"/>
                  <a:gd name="T27" fmla="*/ 0 h 34"/>
                  <a:gd name="T28" fmla="*/ 15 w 15"/>
                  <a:gd name="T29" fmla="*/ 5 h 34"/>
                  <a:gd name="T30" fmla="*/ 13 w 15"/>
                  <a:gd name="T31" fmla="*/ 5 h 34"/>
                  <a:gd name="T32" fmla="*/ 10 w 15"/>
                  <a:gd name="T33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34">
                    <a:moveTo>
                      <a:pt x="10" y="8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3"/>
                      <a:pt x="7" y="0"/>
                      <a:pt x="12" y="0"/>
                    </a:cubicBezTo>
                    <a:cubicBezTo>
                      <a:pt x="13" y="0"/>
                      <a:pt x="15" y="0"/>
                      <a:pt x="15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2" y="5"/>
                      <a:pt x="10" y="6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6"/>
              <p:cNvSpPr>
                <a:spLocks noEditPoints="1"/>
              </p:cNvSpPr>
              <p:nvPr userDrawn="1"/>
            </p:nvSpPr>
            <p:spPr bwMode="auto">
              <a:xfrm>
                <a:off x="19845338" y="5091113"/>
                <a:ext cx="763588" cy="841375"/>
              </a:xfrm>
              <a:custGeom>
                <a:avLst/>
                <a:gdLst>
                  <a:gd name="T0" fmla="*/ 22 w 22"/>
                  <a:gd name="T1" fmla="*/ 17 h 24"/>
                  <a:gd name="T2" fmla="*/ 12 w 22"/>
                  <a:gd name="T3" fmla="*/ 24 h 24"/>
                  <a:gd name="T4" fmla="*/ 0 w 22"/>
                  <a:gd name="T5" fmla="*/ 12 h 24"/>
                  <a:gd name="T6" fmla="*/ 11 w 22"/>
                  <a:gd name="T7" fmla="*/ 0 h 24"/>
                  <a:gd name="T8" fmla="*/ 22 w 22"/>
                  <a:gd name="T9" fmla="*/ 12 h 24"/>
                  <a:gd name="T10" fmla="*/ 22 w 22"/>
                  <a:gd name="T11" fmla="*/ 14 h 24"/>
                  <a:gd name="T12" fmla="*/ 6 w 22"/>
                  <a:gd name="T13" fmla="*/ 14 h 24"/>
                  <a:gd name="T14" fmla="*/ 12 w 22"/>
                  <a:gd name="T15" fmla="*/ 19 h 24"/>
                  <a:gd name="T16" fmla="*/ 17 w 22"/>
                  <a:gd name="T17" fmla="*/ 16 h 24"/>
                  <a:gd name="T18" fmla="*/ 22 w 22"/>
                  <a:gd name="T19" fmla="*/ 17 h 24"/>
                  <a:gd name="T20" fmla="*/ 16 w 22"/>
                  <a:gd name="T21" fmla="*/ 10 h 24"/>
                  <a:gd name="T22" fmla="*/ 11 w 22"/>
                  <a:gd name="T23" fmla="*/ 5 h 24"/>
                  <a:gd name="T24" fmla="*/ 6 w 22"/>
                  <a:gd name="T25" fmla="*/ 10 h 24"/>
                  <a:gd name="T26" fmla="*/ 16 w 22"/>
                  <a:gd name="T27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4">
                    <a:moveTo>
                      <a:pt x="22" y="17"/>
                    </a:moveTo>
                    <a:cubicBezTo>
                      <a:pt x="21" y="21"/>
                      <a:pt x="17" y="24"/>
                      <a:pt x="12" y="24"/>
                    </a:cubicBezTo>
                    <a:cubicBezTo>
                      <a:pt x="5" y="24"/>
                      <a:pt x="0" y="20"/>
                      <a:pt x="0" y="12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8" y="0"/>
                      <a:pt x="22" y="5"/>
                      <a:pt x="22" y="12"/>
                    </a:cubicBezTo>
                    <a:cubicBezTo>
                      <a:pt x="22" y="13"/>
                      <a:pt x="22" y="14"/>
                      <a:pt x="22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8" y="19"/>
                      <a:pt x="12" y="19"/>
                    </a:cubicBezTo>
                    <a:cubicBezTo>
                      <a:pt x="14" y="19"/>
                      <a:pt x="16" y="18"/>
                      <a:pt x="17" y="16"/>
                    </a:cubicBezTo>
                    <a:lnTo>
                      <a:pt x="22" y="17"/>
                    </a:lnTo>
                    <a:close/>
                    <a:moveTo>
                      <a:pt x="16" y="10"/>
                    </a:moveTo>
                    <a:cubicBezTo>
                      <a:pt x="16" y="7"/>
                      <a:pt x="15" y="5"/>
                      <a:pt x="11" y="5"/>
                    </a:cubicBezTo>
                    <a:cubicBezTo>
                      <a:pt x="8" y="5"/>
                      <a:pt x="6" y="8"/>
                      <a:pt x="6" y="10"/>
                    </a:cubicBezTo>
                    <a:lnTo>
                      <a:pt x="1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Oval 27"/>
              <p:cNvSpPr>
                <a:spLocks noChangeArrowheads="1"/>
              </p:cNvSpPr>
              <p:nvPr userDrawn="1"/>
            </p:nvSpPr>
            <p:spPr bwMode="auto">
              <a:xfrm>
                <a:off x="20748626" y="5653088"/>
                <a:ext cx="312738" cy="2794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auto">
              <a:xfrm>
                <a:off x="21409026" y="4776788"/>
                <a:ext cx="382588" cy="349250"/>
              </a:xfrm>
              <a:custGeom>
                <a:avLst/>
                <a:gdLst>
                  <a:gd name="T0" fmla="*/ 0 w 241"/>
                  <a:gd name="T1" fmla="*/ 220 h 220"/>
                  <a:gd name="T2" fmla="*/ 0 w 241"/>
                  <a:gd name="T3" fmla="*/ 0 h 220"/>
                  <a:gd name="T4" fmla="*/ 44 w 241"/>
                  <a:gd name="T5" fmla="*/ 0 h 220"/>
                  <a:gd name="T6" fmla="*/ 109 w 241"/>
                  <a:gd name="T7" fmla="*/ 154 h 220"/>
                  <a:gd name="T8" fmla="*/ 175 w 241"/>
                  <a:gd name="T9" fmla="*/ 0 h 220"/>
                  <a:gd name="T10" fmla="*/ 241 w 241"/>
                  <a:gd name="T11" fmla="*/ 0 h 220"/>
                  <a:gd name="T12" fmla="*/ 241 w 241"/>
                  <a:gd name="T13" fmla="*/ 220 h 220"/>
                  <a:gd name="T14" fmla="*/ 197 w 241"/>
                  <a:gd name="T15" fmla="*/ 220 h 220"/>
                  <a:gd name="T16" fmla="*/ 197 w 241"/>
                  <a:gd name="T17" fmla="*/ 66 h 220"/>
                  <a:gd name="T18" fmla="*/ 131 w 241"/>
                  <a:gd name="T19" fmla="*/ 220 h 220"/>
                  <a:gd name="T20" fmla="*/ 109 w 241"/>
                  <a:gd name="T21" fmla="*/ 220 h 220"/>
                  <a:gd name="T22" fmla="*/ 44 w 241"/>
                  <a:gd name="T23" fmla="*/ 66 h 220"/>
                  <a:gd name="T24" fmla="*/ 44 w 241"/>
                  <a:gd name="T25" fmla="*/ 220 h 220"/>
                  <a:gd name="T26" fmla="*/ 0 w 241"/>
                  <a:gd name="T2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1" h="220">
                    <a:moveTo>
                      <a:pt x="0" y="220"/>
                    </a:moveTo>
                    <a:lnTo>
                      <a:pt x="0" y="0"/>
                    </a:lnTo>
                    <a:lnTo>
                      <a:pt x="44" y="0"/>
                    </a:lnTo>
                    <a:lnTo>
                      <a:pt x="109" y="154"/>
                    </a:lnTo>
                    <a:lnTo>
                      <a:pt x="175" y="0"/>
                    </a:lnTo>
                    <a:lnTo>
                      <a:pt x="241" y="0"/>
                    </a:lnTo>
                    <a:lnTo>
                      <a:pt x="241" y="220"/>
                    </a:lnTo>
                    <a:lnTo>
                      <a:pt x="197" y="220"/>
                    </a:lnTo>
                    <a:lnTo>
                      <a:pt x="197" y="66"/>
                    </a:lnTo>
                    <a:lnTo>
                      <a:pt x="131" y="220"/>
                    </a:lnTo>
                    <a:lnTo>
                      <a:pt x="109" y="220"/>
                    </a:lnTo>
                    <a:lnTo>
                      <a:pt x="44" y="66"/>
                    </a:lnTo>
                    <a:lnTo>
                      <a:pt x="44" y="220"/>
                    </a:lnTo>
                    <a:lnTo>
                      <a:pt x="0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auto">
              <a:xfrm>
                <a:off x="21061363" y="4776788"/>
                <a:ext cx="277813" cy="349250"/>
              </a:xfrm>
              <a:custGeom>
                <a:avLst/>
                <a:gdLst>
                  <a:gd name="T0" fmla="*/ 0 w 175"/>
                  <a:gd name="T1" fmla="*/ 0 h 220"/>
                  <a:gd name="T2" fmla="*/ 175 w 175"/>
                  <a:gd name="T3" fmla="*/ 0 h 220"/>
                  <a:gd name="T4" fmla="*/ 175 w 175"/>
                  <a:gd name="T5" fmla="*/ 44 h 220"/>
                  <a:gd name="T6" fmla="*/ 110 w 175"/>
                  <a:gd name="T7" fmla="*/ 44 h 220"/>
                  <a:gd name="T8" fmla="*/ 110 w 175"/>
                  <a:gd name="T9" fmla="*/ 220 h 220"/>
                  <a:gd name="T10" fmla="*/ 66 w 175"/>
                  <a:gd name="T11" fmla="*/ 220 h 220"/>
                  <a:gd name="T12" fmla="*/ 66 w 175"/>
                  <a:gd name="T13" fmla="*/ 44 h 220"/>
                  <a:gd name="T14" fmla="*/ 0 w 175"/>
                  <a:gd name="T15" fmla="*/ 44 h 220"/>
                  <a:gd name="T16" fmla="*/ 0 w 175"/>
                  <a:gd name="T17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5" h="220">
                    <a:moveTo>
                      <a:pt x="0" y="0"/>
                    </a:moveTo>
                    <a:lnTo>
                      <a:pt x="175" y="0"/>
                    </a:lnTo>
                    <a:lnTo>
                      <a:pt x="175" y="44"/>
                    </a:lnTo>
                    <a:lnTo>
                      <a:pt x="110" y="44"/>
                    </a:lnTo>
                    <a:lnTo>
                      <a:pt x="110" y="220"/>
                    </a:lnTo>
                    <a:lnTo>
                      <a:pt x="66" y="220"/>
                    </a:lnTo>
                    <a:lnTo>
                      <a:pt x="66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381000" y="384048"/>
              <a:ext cx="750655" cy="400941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99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Full_Imag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9A0DF094-60F5-5747-B4D0-70DA429FA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9" y="2286000"/>
            <a:ext cx="5711952" cy="84183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One-line title</a:t>
            </a:r>
            <a:endParaRPr lang="en-GB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3895344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83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381000" y="384048"/>
            <a:ext cx="2384269" cy="432000"/>
            <a:chOff x="3024188" y="2847975"/>
            <a:chExt cx="18767426" cy="3400426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3024188" y="2847975"/>
              <a:ext cx="5908675" cy="3155950"/>
            </a:xfrm>
            <a:custGeom>
              <a:avLst/>
              <a:gdLst>
                <a:gd name="T0" fmla="*/ 134 w 170"/>
                <a:gd name="T1" fmla="*/ 3 h 90"/>
                <a:gd name="T2" fmla="*/ 122 w 170"/>
                <a:gd name="T3" fmla="*/ 52 h 90"/>
                <a:gd name="T4" fmla="*/ 109 w 170"/>
                <a:gd name="T5" fmla="*/ 3 h 90"/>
                <a:gd name="T6" fmla="*/ 74 w 170"/>
                <a:gd name="T7" fmla="*/ 3 h 90"/>
                <a:gd name="T8" fmla="*/ 74 w 170"/>
                <a:gd name="T9" fmla="*/ 21 h 90"/>
                <a:gd name="T10" fmla="*/ 40 w 170"/>
                <a:gd name="T11" fmla="*/ 1 h 90"/>
                <a:gd name="T12" fmla="*/ 4 w 170"/>
                <a:gd name="T13" fmla="*/ 31 h 90"/>
                <a:gd name="T14" fmla="*/ 28 w 170"/>
                <a:gd name="T15" fmla="*/ 31 h 90"/>
                <a:gd name="T16" fmla="*/ 39 w 170"/>
                <a:gd name="T17" fmla="*/ 20 h 90"/>
                <a:gd name="T18" fmla="*/ 50 w 170"/>
                <a:gd name="T19" fmla="*/ 28 h 90"/>
                <a:gd name="T20" fmla="*/ 39 w 170"/>
                <a:gd name="T21" fmla="*/ 35 h 90"/>
                <a:gd name="T22" fmla="*/ 31 w 170"/>
                <a:gd name="T23" fmla="*/ 35 h 90"/>
                <a:gd name="T24" fmla="*/ 31 w 170"/>
                <a:gd name="T25" fmla="*/ 51 h 90"/>
                <a:gd name="T26" fmla="*/ 38 w 170"/>
                <a:gd name="T27" fmla="*/ 51 h 90"/>
                <a:gd name="T28" fmla="*/ 48 w 170"/>
                <a:gd name="T29" fmla="*/ 60 h 90"/>
                <a:gd name="T30" fmla="*/ 38 w 170"/>
                <a:gd name="T31" fmla="*/ 70 h 90"/>
                <a:gd name="T32" fmla="*/ 25 w 170"/>
                <a:gd name="T33" fmla="*/ 54 h 90"/>
                <a:gd name="T34" fmla="*/ 1 w 170"/>
                <a:gd name="T35" fmla="*/ 54 h 90"/>
                <a:gd name="T36" fmla="*/ 38 w 170"/>
                <a:gd name="T37" fmla="*/ 90 h 90"/>
                <a:gd name="T38" fmla="*/ 74 w 170"/>
                <a:gd name="T39" fmla="*/ 71 h 90"/>
                <a:gd name="T40" fmla="*/ 74 w 170"/>
                <a:gd name="T41" fmla="*/ 88 h 90"/>
                <a:gd name="T42" fmla="*/ 98 w 170"/>
                <a:gd name="T43" fmla="*/ 88 h 90"/>
                <a:gd name="T44" fmla="*/ 98 w 170"/>
                <a:gd name="T45" fmla="*/ 34 h 90"/>
                <a:gd name="T46" fmla="*/ 111 w 170"/>
                <a:gd name="T47" fmla="*/ 88 h 90"/>
                <a:gd name="T48" fmla="*/ 132 w 170"/>
                <a:gd name="T49" fmla="*/ 88 h 90"/>
                <a:gd name="T50" fmla="*/ 146 w 170"/>
                <a:gd name="T51" fmla="*/ 34 h 90"/>
                <a:gd name="T52" fmla="*/ 146 w 170"/>
                <a:gd name="T53" fmla="*/ 88 h 90"/>
                <a:gd name="T54" fmla="*/ 170 w 170"/>
                <a:gd name="T55" fmla="*/ 88 h 90"/>
                <a:gd name="T56" fmla="*/ 170 w 170"/>
                <a:gd name="T57" fmla="*/ 3 h 90"/>
                <a:gd name="T58" fmla="*/ 134 w 170"/>
                <a:gd name="T59" fmla="*/ 3 h 90"/>
                <a:gd name="T60" fmla="*/ 74 w 170"/>
                <a:gd name="T61" fmla="*/ 52 h 90"/>
                <a:gd name="T62" fmla="*/ 64 w 170"/>
                <a:gd name="T63" fmla="*/ 42 h 90"/>
                <a:gd name="T64" fmla="*/ 74 w 170"/>
                <a:gd name="T65" fmla="*/ 31 h 90"/>
                <a:gd name="T66" fmla="*/ 74 w 170"/>
                <a:gd name="T6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90">
                  <a:moveTo>
                    <a:pt x="134" y="3"/>
                  </a:moveTo>
                  <a:cubicBezTo>
                    <a:pt x="122" y="52"/>
                    <a:pt x="122" y="52"/>
                    <a:pt x="122" y="5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9" y="5"/>
                    <a:pt x="54" y="1"/>
                    <a:pt x="40" y="1"/>
                  </a:cubicBezTo>
                  <a:cubicBezTo>
                    <a:pt x="23" y="0"/>
                    <a:pt x="5" y="8"/>
                    <a:pt x="4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4"/>
                    <a:pt x="33" y="20"/>
                    <a:pt x="39" y="20"/>
                  </a:cubicBezTo>
                  <a:cubicBezTo>
                    <a:pt x="46" y="20"/>
                    <a:pt x="50" y="23"/>
                    <a:pt x="50" y="28"/>
                  </a:cubicBezTo>
                  <a:cubicBezTo>
                    <a:pt x="49" y="32"/>
                    <a:pt x="47" y="35"/>
                    <a:pt x="39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2" y="51"/>
                    <a:pt x="48" y="54"/>
                    <a:pt x="48" y="60"/>
                  </a:cubicBezTo>
                  <a:cubicBezTo>
                    <a:pt x="49" y="67"/>
                    <a:pt x="44" y="70"/>
                    <a:pt x="38" y="70"/>
                  </a:cubicBezTo>
                  <a:cubicBezTo>
                    <a:pt x="27" y="69"/>
                    <a:pt x="25" y="61"/>
                    <a:pt x="25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9"/>
                    <a:pt x="0" y="90"/>
                    <a:pt x="38" y="90"/>
                  </a:cubicBezTo>
                  <a:cubicBezTo>
                    <a:pt x="57" y="90"/>
                    <a:pt x="70" y="82"/>
                    <a:pt x="74" y="71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70" y="3"/>
                    <a:pt x="170" y="3"/>
                    <a:pt x="170" y="3"/>
                  </a:cubicBezTo>
                  <a:lnTo>
                    <a:pt x="134" y="3"/>
                  </a:lnTo>
                  <a:close/>
                  <a:moveTo>
                    <a:pt x="74" y="52"/>
                  </a:moveTo>
                  <a:cubicBezTo>
                    <a:pt x="71" y="46"/>
                    <a:pt x="66" y="43"/>
                    <a:pt x="64" y="42"/>
                  </a:cubicBezTo>
                  <a:cubicBezTo>
                    <a:pt x="69" y="40"/>
                    <a:pt x="72" y="37"/>
                    <a:pt x="74" y="31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9871076" y="2952750"/>
              <a:ext cx="868363" cy="1192213"/>
            </a:xfrm>
            <a:custGeom>
              <a:avLst/>
              <a:gdLst>
                <a:gd name="T0" fmla="*/ 19 w 25"/>
                <a:gd name="T1" fmla="*/ 10 h 34"/>
                <a:gd name="T2" fmla="*/ 13 w 25"/>
                <a:gd name="T3" fmla="*/ 5 h 34"/>
                <a:gd name="T4" fmla="*/ 8 w 25"/>
                <a:gd name="T5" fmla="*/ 9 h 34"/>
                <a:gd name="T6" fmla="*/ 11 w 25"/>
                <a:gd name="T7" fmla="*/ 13 h 34"/>
                <a:gd name="T8" fmla="*/ 16 w 25"/>
                <a:gd name="T9" fmla="*/ 14 h 34"/>
                <a:gd name="T10" fmla="*/ 25 w 25"/>
                <a:gd name="T11" fmla="*/ 24 h 34"/>
                <a:gd name="T12" fmla="*/ 13 w 25"/>
                <a:gd name="T13" fmla="*/ 34 h 34"/>
                <a:gd name="T14" fmla="*/ 0 w 25"/>
                <a:gd name="T15" fmla="*/ 24 h 34"/>
                <a:gd name="T16" fmla="*/ 6 w 25"/>
                <a:gd name="T17" fmla="*/ 22 h 34"/>
                <a:gd name="T18" fmla="*/ 13 w 25"/>
                <a:gd name="T19" fmla="*/ 28 h 34"/>
                <a:gd name="T20" fmla="*/ 19 w 25"/>
                <a:gd name="T21" fmla="*/ 24 h 34"/>
                <a:gd name="T22" fmla="*/ 15 w 25"/>
                <a:gd name="T23" fmla="*/ 20 h 34"/>
                <a:gd name="T24" fmla="*/ 10 w 25"/>
                <a:gd name="T25" fmla="*/ 19 h 34"/>
                <a:gd name="T26" fmla="*/ 1 w 25"/>
                <a:gd name="T27" fmla="*/ 10 h 34"/>
                <a:gd name="T28" fmla="*/ 13 w 25"/>
                <a:gd name="T29" fmla="*/ 0 h 34"/>
                <a:gd name="T30" fmla="*/ 25 w 25"/>
                <a:gd name="T31" fmla="*/ 8 h 34"/>
                <a:gd name="T32" fmla="*/ 19 w 25"/>
                <a:gd name="T3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4">
                  <a:moveTo>
                    <a:pt x="19" y="10"/>
                  </a:moveTo>
                  <a:cubicBezTo>
                    <a:pt x="19" y="8"/>
                    <a:pt x="17" y="5"/>
                    <a:pt x="13" y="5"/>
                  </a:cubicBezTo>
                  <a:cubicBezTo>
                    <a:pt x="10" y="5"/>
                    <a:pt x="8" y="7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15"/>
                    <a:pt x="25" y="19"/>
                    <a:pt x="25" y="24"/>
                  </a:cubicBezTo>
                  <a:cubicBezTo>
                    <a:pt x="25" y="29"/>
                    <a:pt x="21" y="34"/>
                    <a:pt x="13" y="34"/>
                  </a:cubicBezTo>
                  <a:cubicBezTo>
                    <a:pt x="4" y="34"/>
                    <a:pt x="1" y="28"/>
                    <a:pt x="0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5"/>
                    <a:pt x="9" y="28"/>
                    <a:pt x="13" y="28"/>
                  </a:cubicBezTo>
                  <a:cubicBezTo>
                    <a:pt x="17" y="28"/>
                    <a:pt x="19" y="27"/>
                    <a:pt x="19" y="24"/>
                  </a:cubicBezTo>
                  <a:cubicBezTo>
                    <a:pt x="19" y="22"/>
                    <a:pt x="17" y="21"/>
                    <a:pt x="15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8"/>
                    <a:pt x="1" y="15"/>
                    <a:pt x="1" y="10"/>
                  </a:cubicBezTo>
                  <a:cubicBezTo>
                    <a:pt x="1" y="4"/>
                    <a:pt x="7" y="0"/>
                    <a:pt x="13" y="0"/>
                  </a:cubicBezTo>
                  <a:cubicBezTo>
                    <a:pt x="21" y="0"/>
                    <a:pt x="24" y="4"/>
                    <a:pt x="25" y="8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844213" y="3303588"/>
              <a:ext cx="798513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3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2" y="4"/>
                    <a:pt x="23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1747501" y="2917825"/>
              <a:ext cx="277813" cy="1192213"/>
            </a:xfrm>
            <a:custGeom>
              <a:avLst/>
              <a:gdLst>
                <a:gd name="T0" fmla="*/ 4 w 8"/>
                <a:gd name="T1" fmla="*/ 0 h 34"/>
                <a:gd name="T2" fmla="*/ 8 w 8"/>
                <a:gd name="T3" fmla="*/ 4 h 34"/>
                <a:gd name="T4" fmla="*/ 4 w 8"/>
                <a:gd name="T5" fmla="*/ 8 h 34"/>
                <a:gd name="T6" fmla="*/ 0 w 8"/>
                <a:gd name="T7" fmla="*/ 4 h 34"/>
                <a:gd name="T8" fmla="*/ 4 w 8"/>
                <a:gd name="T9" fmla="*/ 0 h 34"/>
                <a:gd name="T10" fmla="*/ 1 w 8"/>
                <a:gd name="T11" fmla="*/ 34 h 34"/>
                <a:gd name="T12" fmla="*/ 1 w 8"/>
                <a:gd name="T13" fmla="*/ 11 h 34"/>
                <a:gd name="T14" fmla="*/ 7 w 8"/>
                <a:gd name="T15" fmla="*/ 11 h 34"/>
                <a:gd name="T16" fmla="*/ 7 w 8"/>
                <a:gd name="T17" fmla="*/ 34 h 34"/>
                <a:gd name="T18" fmla="*/ 1 w 8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4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4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2165013" y="3303588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5 h 24"/>
                <a:gd name="T18" fmla="*/ 22 w 22"/>
                <a:gd name="T19" fmla="*/ 17 h 24"/>
                <a:gd name="T20" fmla="*/ 16 w 22"/>
                <a:gd name="T21" fmla="*/ 9 h 24"/>
                <a:gd name="T22" fmla="*/ 11 w 22"/>
                <a:gd name="T23" fmla="*/ 5 h 24"/>
                <a:gd name="T24" fmla="*/ 6 w 22"/>
                <a:gd name="T25" fmla="*/ 9 h 24"/>
                <a:gd name="T26" fmla="*/ 16 w 22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2" y="4"/>
                    <a:pt x="22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3103226" y="3303588"/>
              <a:ext cx="730250" cy="806450"/>
            </a:xfrm>
            <a:custGeom>
              <a:avLst/>
              <a:gdLst>
                <a:gd name="T0" fmla="*/ 6 w 21"/>
                <a:gd name="T1" fmla="*/ 23 h 23"/>
                <a:gd name="T2" fmla="*/ 0 w 21"/>
                <a:gd name="T3" fmla="*/ 23 h 23"/>
                <a:gd name="T4" fmla="*/ 0 w 21"/>
                <a:gd name="T5" fmla="*/ 0 h 23"/>
                <a:gd name="T6" fmla="*/ 6 w 21"/>
                <a:gd name="T7" fmla="*/ 0 h 23"/>
                <a:gd name="T8" fmla="*/ 6 w 21"/>
                <a:gd name="T9" fmla="*/ 3 h 23"/>
                <a:gd name="T10" fmla="*/ 13 w 21"/>
                <a:gd name="T11" fmla="*/ 0 h 23"/>
                <a:gd name="T12" fmla="*/ 21 w 21"/>
                <a:gd name="T13" fmla="*/ 9 h 23"/>
                <a:gd name="T14" fmla="*/ 21 w 21"/>
                <a:gd name="T15" fmla="*/ 23 h 23"/>
                <a:gd name="T16" fmla="*/ 15 w 21"/>
                <a:gd name="T17" fmla="*/ 23 h 23"/>
                <a:gd name="T18" fmla="*/ 15 w 21"/>
                <a:gd name="T19" fmla="*/ 10 h 23"/>
                <a:gd name="T20" fmla="*/ 10 w 21"/>
                <a:gd name="T21" fmla="*/ 5 h 23"/>
                <a:gd name="T22" fmla="*/ 6 w 21"/>
                <a:gd name="T23" fmla="*/ 10 h 23"/>
                <a:gd name="T24" fmla="*/ 6 w 21"/>
                <a:gd name="T2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3">
                  <a:moveTo>
                    <a:pt x="6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8" y="0"/>
                    <a:pt x="21" y="4"/>
                    <a:pt x="21" y="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3971588" y="3303588"/>
              <a:ext cx="800100" cy="841375"/>
            </a:xfrm>
            <a:custGeom>
              <a:avLst/>
              <a:gdLst>
                <a:gd name="T0" fmla="*/ 6 w 23"/>
                <a:gd name="T1" fmla="*/ 12 h 24"/>
                <a:gd name="T2" fmla="*/ 12 w 23"/>
                <a:gd name="T3" fmla="*/ 18 h 24"/>
                <a:gd name="T4" fmla="*/ 17 w 23"/>
                <a:gd name="T5" fmla="*/ 15 h 24"/>
                <a:gd name="T6" fmla="*/ 23 w 23"/>
                <a:gd name="T7" fmla="*/ 16 h 24"/>
                <a:gd name="T8" fmla="*/ 12 w 23"/>
                <a:gd name="T9" fmla="*/ 24 h 24"/>
                <a:gd name="T10" fmla="*/ 0 w 23"/>
                <a:gd name="T11" fmla="*/ 12 h 24"/>
                <a:gd name="T12" fmla="*/ 12 w 23"/>
                <a:gd name="T13" fmla="*/ 0 h 24"/>
                <a:gd name="T14" fmla="*/ 22 w 23"/>
                <a:gd name="T15" fmla="*/ 7 h 24"/>
                <a:gd name="T16" fmla="*/ 17 w 23"/>
                <a:gd name="T17" fmla="*/ 9 h 24"/>
                <a:gd name="T18" fmla="*/ 12 w 23"/>
                <a:gd name="T19" fmla="*/ 5 h 24"/>
                <a:gd name="T20" fmla="*/ 6 w 23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4">
                  <a:moveTo>
                    <a:pt x="6" y="12"/>
                  </a:moveTo>
                  <a:cubicBezTo>
                    <a:pt x="6" y="16"/>
                    <a:pt x="9" y="18"/>
                    <a:pt x="12" y="18"/>
                  </a:cubicBezTo>
                  <a:cubicBezTo>
                    <a:pt x="15" y="18"/>
                    <a:pt x="17" y="16"/>
                    <a:pt x="17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1" y="20"/>
                    <a:pt x="18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1" y="4"/>
                    <a:pt x="22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7"/>
                    <a:pt x="15" y="5"/>
                    <a:pt x="12" y="5"/>
                  </a:cubicBezTo>
                  <a:cubicBezTo>
                    <a:pt x="9" y="5"/>
                    <a:pt x="6" y="8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14839951" y="3303588"/>
              <a:ext cx="800100" cy="841375"/>
            </a:xfrm>
            <a:custGeom>
              <a:avLst/>
              <a:gdLst>
                <a:gd name="T0" fmla="*/ 22 w 23"/>
                <a:gd name="T1" fmla="*/ 17 h 24"/>
                <a:gd name="T2" fmla="*/ 12 w 23"/>
                <a:gd name="T3" fmla="*/ 24 h 24"/>
                <a:gd name="T4" fmla="*/ 0 w 23"/>
                <a:gd name="T5" fmla="*/ 12 h 24"/>
                <a:gd name="T6" fmla="*/ 11 w 23"/>
                <a:gd name="T7" fmla="*/ 0 h 24"/>
                <a:gd name="T8" fmla="*/ 23 w 23"/>
                <a:gd name="T9" fmla="*/ 12 h 24"/>
                <a:gd name="T10" fmla="*/ 23 w 23"/>
                <a:gd name="T11" fmla="*/ 14 h 24"/>
                <a:gd name="T12" fmla="*/ 6 w 23"/>
                <a:gd name="T13" fmla="*/ 14 h 24"/>
                <a:gd name="T14" fmla="*/ 12 w 23"/>
                <a:gd name="T15" fmla="*/ 19 h 24"/>
                <a:gd name="T16" fmla="*/ 17 w 23"/>
                <a:gd name="T17" fmla="*/ 15 h 24"/>
                <a:gd name="T18" fmla="*/ 22 w 23"/>
                <a:gd name="T19" fmla="*/ 17 h 24"/>
                <a:gd name="T20" fmla="*/ 16 w 23"/>
                <a:gd name="T21" fmla="*/ 9 h 24"/>
                <a:gd name="T22" fmla="*/ 11 w 23"/>
                <a:gd name="T23" fmla="*/ 5 h 24"/>
                <a:gd name="T24" fmla="*/ 6 w 23"/>
                <a:gd name="T25" fmla="*/ 9 h 24"/>
                <a:gd name="T26" fmla="*/ 16 w 23"/>
                <a:gd name="T2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6" y="24"/>
                    <a:pt x="0" y="20"/>
                    <a:pt x="0" y="12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8" y="0"/>
                    <a:pt x="23" y="4"/>
                    <a:pt x="23" y="12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6" y="17"/>
                    <a:pt x="17" y="15"/>
                  </a:cubicBezTo>
                  <a:lnTo>
                    <a:pt x="22" y="17"/>
                  </a:lnTo>
                  <a:close/>
                  <a:moveTo>
                    <a:pt x="16" y="9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7"/>
                    <a:pt x="6" y="9"/>
                  </a:cubicBez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Oval 13"/>
            <p:cNvSpPr>
              <a:spLocks noChangeArrowheads="1"/>
            </p:cNvSpPr>
            <p:nvPr userDrawn="1"/>
          </p:nvSpPr>
          <p:spPr bwMode="auto">
            <a:xfrm>
              <a:off x="15744826" y="3829050"/>
              <a:ext cx="312738" cy="3159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9836151" y="4776788"/>
              <a:ext cx="1146175" cy="1155700"/>
            </a:xfrm>
            <a:custGeom>
              <a:avLst/>
              <a:gdLst>
                <a:gd name="T0" fmla="*/ 503 w 722"/>
                <a:gd name="T1" fmla="*/ 552 h 728"/>
                <a:gd name="T2" fmla="*/ 219 w 722"/>
                <a:gd name="T3" fmla="*/ 552 h 728"/>
                <a:gd name="T4" fmla="*/ 153 w 722"/>
                <a:gd name="T5" fmla="*/ 728 h 728"/>
                <a:gd name="T6" fmla="*/ 0 w 722"/>
                <a:gd name="T7" fmla="*/ 728 h 728"/>
                <a:gd name="T8" fmla="*/ 285 w 722"/>
                <a:gd name="T9" fmla="*/ 0 h 728"/>
                <a:gd name="T10" fmla="*/ 438 w 722"/>
                <a:gd name="T11" fmla="*/ 0 h 728"/>
                <a:gd name="T12" fmla="*/ 722 w 722"/>
                <a:gd name="T13" fmla="*/ 728 h 728"/>
                <a:gd name="T14" fmla="*/ 569 w 722"/>
                <a:gd name="T15" fmla="*/ 728 h 728"/>
                <a:gd name="T16" fmla="*/ 503 w 722"/>
                <a:gd name="T17" fmla="*/ 552 h 728"/>
                <a:gd name="T18" fmla="*/ 263 w 722"/>
                <a:gd name="T19" fmla="*/ 419 h 728"/>
                <a:gd name="T20" fmla="*/ 460 w 722"/>
                <a:gd name="T21" fmla="*/ 419 h 728"/>
                <a:gd name="T22" fmla="*/ 350 w 722"/>
                <a:gd name="T23" fmla="*/ 154 h 728"/>
                <a:gd name="T24" fmla="*/ 263 w 722"/>
                <a:gd name="T25" fmla="*/ 41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728">
                  <a:moveTo>
                    <a:pt x="503" y="552"/>
                  </a:moveTo>
                  <a:lnTo>
                    <a:pt x="219" y="552"/>
                  </a:lnTo>
                  <a:lnTo>
                    <a:pt x="153" y="728"/>
                  </a:lnTo>
                  <a:lnTo>
                    <a:pt x="0" y="728"/>
                  </a:lnTo>
                  <a:lnTo>
                    <a:pt x="285" y="0"/>
                  </a:lnTo>
                  <a:lnTo>
                    <a:pt x="438" y="0"/>
                  </a:lnTo>
                  <a:lnTo>
                    <a:pt x="722" y="728"/>
                  </a:lnTo>
                  <a:lnTo>
                    <a:pt x="569" y="728"/>
                  </a:lnTo>
                  <a:lnTo>
                    <a:pt x="503" y="552"/>
                  </a:lnTo>
                  <a:close/>
                  <a:moveTo>
                    <a:pt x="263" y="419"/>
                  </a:moveTo>
                  <a:lnTo>
                    <a:pt x="460" y="419"/>
                  </a:lnTo>
                  <a:lnTo>
                    <a:pt x="350" y="154"/>
                  </a:lnTo>
                  <a:lnTo>
                    <a:pt x="26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1087101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7 w 24"/>
                <a:gd name="T15" fmla="*/ 22 h 33"/>
                <a:gd name="T16" fmla="*/ 7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20" y="24"/>
                    <a:pt x="13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7" y="33"/>
                    <a:pt x="7" y="33"/>
                    <a:pt x="7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auto">
            <a:xfrm>
              <a:off x="12060238" y="5091113"/>
              <a:ext cx="833438" cy="11572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1 h 33"/>
                <a:gd name="T4" fmla="*/ 6 w 24"/>
                <a:gd name="T5" fmla="*/ 1 h 33"/>
                <a:gd name="T6" fmla="*/ 6 w 24"/>
                <a:gd name="T7" fmla="*/ 4 h 33"/>
                <a:gd name="T8" fmla="*/ 13 w 24"/>
                <a:gd name="T9" fmla="*/ 0 h 33"/>
                <a:gd name="T10" fmla="*/ 24 w 24"/>
                <a:gd name="T11" fmla="*/ 12 h 33"/>
                <a:gd name="T12" fmla="*/ 13 w 24"/>
                <a:gd name="T13" fmla="*/ 24 h 33"/>
                <a:gd name="T14" fmla="*/ 6 w 24"/>
                <a:gd name="T15" fmla="*/ 22 h 33"/>
                <a:gd name="T16" fmla="*/ 6 w 24"/>
                <a:gd name="T17" fmla="*/ 33 h 33"/>
                <a:gd name="T18" fmla="*/ 0 w 24"/>
                <a:gd name="T19" fmla="*/ 33 h 33"/>
                <a:gd name="T20" fmla="*/ 12 w 24"/>
                <a:gd name="T21" fmla="*/ 6 h 33"/>
                <a:gd name="T22" fmla="*/ 6 w 24"/>
                <a:gd name="T23" fmla="*/ 12 h 33"/>
                <a:gd name="T24" fmla="*/ 12 w 24"/>
                <a:gd name="T25" fmla="*/ 19 h 33"/>
                <a:gd name="T26" fmla="*/ 18 w 24"/>
                <a:gd name="T27" fmla="*/ 12 h 33"/>
                <a:gd name="T28" fmla="*/ 12 w 24"/>
                <a:gd name="T2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20" y="0"/>
                    <a:pt x="24" y="5"/>
                    <a:pt x="24" y="12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0" y="24"/>
                    <a:pt x="7" y="23"/>
                    <a:pt x="6" y="22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0" y="33"/>
                  </a:lnTo>
                  <a:close/>
                  <a:moveTo>
                    <a:pt x="12" y="6"/>
                  </a:moveTo>
                  <a:cubicBezTo>
                    <a:pt x="9" y="6"/>
                    <a:pt x="6" y="8"/>
                    <a:pt x="6" y="12"/>
                  </a:cubicBezTo>
                  <a:cubicBezTo>
                    <a:pt x="6" y="16"/>
                    <a:pt x="9" y="19"/>
                    <a:pt x="12" y="19"/>
                  </a:cubicBezTo>
                  <a:cubicBezTo>
                    <a:pt x="15" y="19"/>
                    <a:pt x="18" y="16"/>
                    <a:pt x="18" y="12"/>
                  </a:cubicBezTo>
                  <a:cubicBezTo>
                    <a:pt x="18" y="8"/>
                    <a:pt x="15" y="6"/>
                    <a:pt x="1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auto">
            <a:xfrm>
              <a:off x="13033376" y="4741863"/>
              <a:ext cx="207963" cy="1190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13450888" y="4705350"/>
              <a:ext cx="242888" cy="1227138"/>
            </a:xfrm>
            <a:custGeom>
              <a:avLst/>
              <a:gdLst>
                <a:gd name="T0" fmla="*/ 4 w 7"/>
                <a:gd name="T1" fmla="*/ 0 h 35"/>
                <a:gd name="T2" fmla="*/ 7 w 7"/>
                <a:gd name="T3" fmla="*/ 4 h 35"/>
                <a:gd name="T4" fmla="*/ 4 w 7"/>
                <a:gd name="T5" fmla="*/ 8 h 35"/>
                <a:gd name="T6" fmla="*/ 0 w 7"/>
                <a:gd name="T7" fmla="*/ 4 h 35"/>
                <a:gd name="T8" fmla="*/ 4 w 7"/>
                <a:gd name="T9" fmla="*/ 0 h 35"/>
                <a:gd name="T10" fmla="*/ 1 w 7"/>
                <a:gd name="T11" fmla="*/ 35 h 35"/>
                <a:gd name="T12" fmla="*/ 1 w 7"/>
                <a:gd name="T13" fmla="*/ 12 h 35"/>
                <a:gd name="T14" fmla="*/ 7 w 7"/>
                <a:gd name="T15" fmla="*/ 12 h 35"/>
                <a:gd name="T16" fmla="*/ 7 w 7"/>
                <a:gd name="T17" fmla="*/ 35 h 35"/>
                <a:gd name="T18" fmla="*/ 1 w 7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35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auto">
            <a:xfrm>
              <a:off x="13866813" y="5091113"/>
              <a:ext cx="765175" cy="841375"/>
            </a:xfrm>
            <a:custGeom>
              <a:avLst/>
              <a:gdLst>
                <a:gd name="T0" fmla="*/ 22 w 22"/>
                <a:gd name="T1" fmla="*/ 17 h 24"/>
                <a:gd name="T2" fmla="*/ 11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1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/>
            <p:cNvSpPr>
              <a:spLocks noEditPoints="1"/>
            </p:cNvSpPr>
            <p:nvPr userDrawn="1"/>
          </p:nvSpPr>
          <p:spPr bwMode="auto">
            <a:xfrm>
              <a:off x="14736763" y="4741863"/>
              <a:ext cx="833438" cy="1190625"/>
            </a:xfrm>
            <a:custGeom>
              <a:avLst/>
              <a:gdLst>
                <a:gd name="T0" fmla="*/ 24 w 24"/>
                <a:gd name="T1" fmla="*/ 30 h 34"/>
                <a:gd name="T2" fmla="*/ 24 w 24"/>
                <a:gd name="T3" fmla="*/ 34 h 34"/>
                <a:gd name="T4" fmla="*/ 18 w 24"/>
                <a:gd name="T5" fmla="*/ 34 h 34"/>
                <a:gd name="T6" fmla="*/ 18 w 24"/>
                <a:gd name="T7" fmla="*/ 31 h 34"/>
                <a:gd name="T8" fmla="*/ 12 w 24"/>
                <a:gd name="T9" fmla="*/ 34 h 34"/>
                <a:gd name="T10" fmla="*/ 0 w 24"/>
                <a:gd name="T11" fmla="*/ 22 h 34"/>
                <a:gd name="T12" fmla="*/ 11 w 24"/>
                <a:gd name="T13" fmla="*/ 10 h 34"/>
                <a:gd name="T14" fmla="*/ 18 w 24"/>
                <a:gd name="T15" fmla="*/ 13 h 34"/>
                <a:gd name="T16" fmla="*/ 18 w 24"/>
                <a:gd name="T17" fmla="*/ 0 h 34"/>
                <a:gd name="T18" fmla="*/ 24 w 24"/>
                <a:gd name="T19" fmla="*/ 0 h 34"/>
                <a:gd name="T20" fmla="*/ 24 w 24"/>
                <a:gd name="T21" fmla="*/ 30 h 34"/>
                <a:gd name="T22" fmla="*/ 12 w 24"/>
                <a:gd name="T23" fmla="*/ 29 h 34"/>
                <a:gd name="T24" fmla="*/ 18 w 24"/>
                <a:gd name="T25" fmla="*/ 22 h 34"/>
                <a:gd name="T26" fmla="*/ 12 w 24"/>
                <a:gd name="T27" fmla="*/ 16 h 34"/>
                <a:gd name="T28" fmla="*/ 7 w 24"/>
                <a:gd name="T29" fmla="*/ 22 h 34"/>
                <a:gd name="T30" fmla="*/ 12 w 24"/>
                <a:gd name="T31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24" y="30"/>
                  </a:moveTo>
                  <a:cubicBezTo>
                    <a:pt x="24" y="31"/>
                    <a:pt x="24" y="33"/>
                    <a:pt x="24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2"/>
                    <a:pt x="18" y="31"/>
                  </a:cubicBezTo>
                  <a:cubicBezTo>
                    <a:pt x="17" y="33"/>
                    <a:pt x="15" y="34"/>
                    <a:pt x="12" y="34"/>
                  </a:cubicBezTo>
                  <a:cubicBezTo>
                    <a:pt x="5" y="34"/>
                    <a:pt x="0" y="29"/>
                    <a:pt x="0" y="22"/>
                  </a:cubicBezTo>
                  <a:cubicBezTo>
                    <a:pt x="0" y="15"/>
                    <a:pt x="5" y="10"/>
                    <a:pt x="11" y="10"/>
                  </a:cubicBezTo>
                  <a:cubicBezTo>
                    <a:pt x="15" y="10"/>
                    <a:pt x="17" y="12"/>
                    <a:pt x="18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30"/>
                  </a:lnTo>
                  <a:close/>
                  <a:moveTo>
                    <a:pt x="12" y="29"/>
                  </a:moveTo>
                  <a:cubicBezTo>
                    <a:pt x="15" y="29"/>
                    <a:pt x="18" y="26"/>
                    <a:pt x="18" y="22"/>
                  </a:cubicBezTo>
                  <a:cubicBezTo>
                    <a:pt x="18" y="18"/>
                    <a:pt x="15" y="16"/>
                    <a:pt x="12" y="16"/>
                  </a:cubicBezTo>
                  <a:cubicBezTo>
                    <a:pt x="9" y="16"/>
                    <a:pt x="7" y="18"/>
                    <a:pt x="7" y="22"/>
                  </a:cubicBezTo>
                  <a:cubicBezTo>
                    <a:pt x="7" y="26"/>
                    <a:pt x="9" y="29"/>
                    <a:pt x="12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16057563" y="4881563"/>
              <a:ext cx="520700" cy="1050925"/>
            </a:xfrm>
            <a:custGeom>
              <a:avLst/>
              <a:gdLst>
                <a:gd name="T0" fmla="*/ 10 w 15"/>
                <a:gd name="T1" fmla="*/ 7 h 30"/>
                <a:gd name="T2" fmla="*/ 15 w 15"/>
                <a:gd name="T3" fmla="*/ 7 h 30"/>
                <a:gd name="T4" fmla="*/ 15 w 15"/>
                <a:gd name="T5" fmla="*/ 12 h 30"/>
                <a:gd name="T6" fmla="*/ 10 w 15"/>
                <a:gd name="T7" fmla="*/ 12 h 30"/>
                <a:gd name="T8" fmla="*/ 10 w 15"/>
                <a:gd name="T9" fmla="*/ 22 h 30"/>
                <a:gd name="T10" fmla="*/ 13 w 15"/>
                <a:gd name="T11" fmla="*/ 25 h 30"/>
                <a:gd name="T12" fmla="*/ 15 w 15"/>
                <a:gd name="T13" fmla="*/ 24 h 30"/>
                <a:gd name="T14" fmla="*/ 15 w 15"/>
                <a:gd name="T15" fmla="*/ 30 h 30"/>
                <a:gd name="T16" fmla="*/ 11 w 15"/>
                <a:gd name="T17" fmla="*/ 30 h 30"/>
                <a:gd name="T18" fmla="*/ 4 w 15"/>
                <a:gd name="T19" fmla="*/ 23 h 30"/>
                <a:gd name="T20" fmla="*/ 4 w 15"/>
                <a:gd name="T21" fmla="*/ 12 h 30"/>
                <a:gd name="T22" fmla="*/ 0 w 15"/>
                <a:gd name="T23" fmla="*/ 12 h 30"/>
                <a:gd name="T24" fmla="*/ 0 w 15"/>
                <a:gd name="T25" fmla="*/ 7 h 30"/>
                <a:gd name="T26" fmla="*/ 1 w 15"/>
                <a:gd name="T27" fmla="*/ 7 h 30"/>
                <a:gd name="T28" fmla="*/ 5 w 15"/>
                <a:gd name="T29" fmla="*/ 3 h 30"/>
                <a:gd name="T30" fmla="*/ 5 w 15"/>
                <a:gd name="T31" fmla="*/ 0 h 30"/>
                <a:gd name="T32" fmla="*/ 10 w 15"/>
                <a:gd name="T33" fmla="*/ 0 h 30"/>
                <a:gd name="T34" fmla="*/ 10 w 15"/>
                <a:gd name="T35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30">
                  <a:moveTo>
                    <a:pt x="10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4"/>
                    <a:pt x="11" y="25"/>
                    <a:pt x="13" y="25"/>
                  </a:cubicBezTo>
                  <a:cubicBezTo>
                    <a:pt x="14" y="25"/>
                    <a:pt x="15" y="24"/>
                    <a:pt x="15" y="2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30"/>
                    <a:pt x="13" y="30"/>
                    <a:pt x="11" y="30"/>
                  </a:cubicBezTo>
                  <a:cubicBezTo>
                    <a:pt x="7" y="30"/>
                    <a:pt x="4" y="27"/>
                    <a:pt x="4" y="2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5" y="5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16683038" y="5091113"/>
              <a:ext cx="833438" cy="841375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24 w 24"/>
                <a:gd name="T9" fmla="*/ 12 h 24"/>
                <a:gd name="T10" fmla="*/ 18 w 24"/>
                <a:gd name="T11" fmla="*/ 12 h 24"/>
                <a:gd name="T12" fmla="*/ 12 w 24"/>
                <a:gd name="T13" fmla="*/ 6 h 24"/>
                <a:gd name="T14" fmla="*/ 6 w 24"/>
                <a:gd name="T15" fmla="*/ 12 h 24"/>
                <a:gd name="T16" fmla="*/ 12 w 24"/>
                <a:gd name="T17" fmla="*/ 19 h 24"/>
                <a:gd name="T18" fmla="*/ 18 w 24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  <a:moveTo>
                    <a:pt x="18" y="12"/>
                  </a:moveTo>
                  <a:cubicBezTo>
                    <a:pt x="18" y="8"/>
                    <a:pt x="15" y="6"/>
                    <a:pt x="12" y="6"/>
                  </a:cubicBezTo>
                  <a:cubicBezTo>
                    <a:pt x="9" y="6"/>
                    <a:pt x="6" y="8"/>
                    <a:pt x="6" y="12"/>
                  </a:cubicBezTo>
                  <a:cubicBezTo>
                    <a:pt x="6" y="17"/>
                    <a:pt x="9" y="19"/>
                    <a:pt x="12" y="19"/>
                  </a:cubicBezTo>
                  <a:cubicBezTo>
                    <a:pt x="15" y="19"/>
                    <a:pt x="18" y="17"/>
                    <a:pt x="18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8003838" y="4776788"/>
              <a:ext cx="728663" cy="1155700"/>
            </a:xfrm>
            <a:custGeom>
              <a:avLst/>
              <a:gdLst>
                <a:gd name="T0" fmla="*/ 0 w 459"/>
                <a:gd name="T1" fmla="*/ 728 h 728"/>
                <a:gd name="T2" fmla="*/ 0 w 459"/>
                <a:gd name="T3" fmla="*/ 0 h 728"/>
                <a:gd name="T4" fmla="*/ 131 w 459"/>
                <a:gd name="T5" fmla="*/ 0 h 728"/>
                <a:gd name="T6" fmla="*/ 131 w 459"/>
                <a:gd name="T7" fmla="*/ 596 h 728"/>
                <a:gd name="T8" fmla="*/ 459 w 459"/>
                <a:gd name="T9" fmla="*/ 596 h 728"/>
                <a:gd name="T10" fmla="*/ 459 w 459"/>
                <a:gd name="T11" fmla="*/ 728 h 728"/>
                <a:gd name="T12" fmla="*/ 0 w 459"/>
                <a:gd name="T13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9" h="728">
                  <a:moveTo>
                    <a:pt x="0" y="728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131" y="596"/>
                  </a:lnTo>
                  <a:lnTo>
                    <a:pt x="459" y="596"/>
                  </a:lnTo>
                  <a:lnTo>
                    <a:pt x="459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8837276" y="4705350"/>
              <a:ext cx="277813" cy="1227138"/>
            </a:xfrm>
            <a:custGeom>
              <a:avLst/>
              <a:gdLst>
                <a:gd name="T0" fmla="*/ 4 w 8"/>
                <a:gd name="T1" fmla="*/ 0 h 35"/>
                <a:gd name="T2" fmla="*/ 8 w 8"/>
                <a:gd name="T3" fmla="*/ 4 h 35"/>
                <a:gd name="T4" fmla="*/ 4 w 8"/>
                <a:gd name="T5" fmla="*/ 8 h 35"/>
                <a:gd name="T6" fmla="*/ 0 w 8"/>
                <a:gd name="T7" fmla="*/ 4 h 35"/>
                <a:gd name="T8" fmla="*/ 4 w 8"/>
                <a:gd name="T9" fmla="*/ 0 h 35"/>
                <a:gd name="T10" fmla="*/ 1 w 8"/>
                <a:gd name="T11" fmla="*/ 35 h 35"/>
                <a:gd name="T12" fmla="*/ 1 w 8"/>
                <a:gd name="T13" fmla="*/ 12 h 35"/>
                <a:gd name="T14" fmla="*/ 7 w 8"/>
                <a:gd name="T15" fmla="*/ 12 h 35"/>
                <a:gd name="T16" fmla="*/ 7 w 8"/>
                <a:gd name="T17" fmla="*/ 35 h 35"/>
                <a:gd name="T18" fmla="*/ 1 w 8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4" y="0"/>
                  </a:move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1" y="35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19254788" y="4741863"/>
              <a:ext cx="520700" cy="1190625"/>
            </a:xfrm>
            <a:custGeom>
              <a:avLst/>
              <a:gdLst>
                <a:gd name="T0" fmla="*/ 10 w 15"/>
                <a:gd name="T1" fmla="*/ 8 h 34"/>
                <a:gd name="T2" fmla="*/ 10 w 15"/>
                <a:gd name="T3" fmla="*/ 11 h 34"/>
                <a:gd name="T4" fmla="*/ 15 w 15"/>
                <a:gd name="T5" fmla="*/ 11 h 34"/>
                <a:gd name="T6" fmla="*/ 15 w 15"/>
                <a:gd name="T7" fmla="*/ 16 h 34"/>
                <a:gd name="T8" fmla="*/ 10 w 15"/>
                <a:gd name="T9" fmla="*/ 16 h 34"/>
                <a:gd name="T10" fmla="*/ 10 w 15"/>
                <a:gd name="T11" fmla="*/ 34 h 34"/>
                <a:gd name="T12" fmla="*/ 4 w 15"/>
                <a:gd name="T13" fmla="*/ 34 h 34"/>
                <a:gd name="T14" fmla="*/ 4 w 15"/>
                <a:gd name="T15" fmla="*/ 16 h 34"/>
                <a:gd name="T16" fmla="*/ 0 w 15"/>
                <a:gd name="T17" fmla="*/ 16 h 34"/>
                <a:gd name="T18" fmla="*/ 0 w 15"/>
                <a:gd name="T19" fmla="*/ 11 h 34"/>
                <a:gd name="T20" fmla="*/ 4 w 15"/>
                <a:gd name="T21" fmla="*/ 11 h 34"/>
                <a:gd name="T22" fmla="*/ 4 w 15"/>
                <a:gd name="T23" fmla="*/ 8 h 34"/>
                <a:gd name="T24" fmla="*/ 12 w 15"/>
                <a:gd name="T25" fmla="*/ 0 h 34"/>
                <a:gd name="T26" fmla="*/ 15 w 15"/>
                <a:gd name="T27" fmla="*/ 0 h 34"/>
                <a:gd name="T28" fmla="*/ 15 w 15"/>
                <a:gd name="T29" fmla="*/ 5 h 34"/>
                <a:gd name="T30" fmla="*/ 13 w 15"/>
                <a:gd name="T31" fmla="*/ 5 h 34"/>
                <a:gd name="T32" fmla="*/ 10 w 15"/>
                <a:gd name="T3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34">
                  <a:moveTo>
                    <a:pt x="10" y="8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3"/>
                    <a:pt x="7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2" y="5"/>
                    <a:pt x="10" y="6"/>
                    <a:pt x="1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9845338" y="5091113"/>
              <a:ext cx="763588" cy="841375"/>
            </a:xfrm>
            <a:custGeom>
              <a:avLst/>
              <a:gdLst>
                <a:gd name="T0" fmla="*/ 22 w 22"/>
                <a:gd name="T1" fmla="*/ 17 h 24"/>
                <a:gd name="T2" fmla="*/ 12 w 22"/>
                <a:gd name="T3" fmla="*/ 24 h 24"/>
                <a:gd name="T4" fmla="*/ 0 w 22"/>
                <a:gd name="T5" fmla="*/ 12 h 24"/>
                <a:gd name="T6" fmla="*/ 11 w 22"/>
                <a:gd name="T7" fmla="*/ 0 h 24"/>
                <a:gd name="T8" fmla="*/ 22 w 22"/>
                <a:gd name="T9" fmla="*/ 12 h 24"/>
                <a:gd name="T10" fmla="*/ 22 w 22"/>
                <a:gd name="T11" fmla="*/ 14 h 24"/>
                <a:gd name="T12" fmla="*/ 6 w 22"/>
                <a:gd name="T13" fmla="*/ 14 h 24"/>
                <a:gd name="T14" fmla="*/ 12 w 22"/>
                <a:gd name="T15" fmla="*/ 19 h 24"/>
                <a:gd name="T16" fmla="*/ 17 w 22"/>
                <a:gd name="T17" fmla="*/ 16 h 24"/>
                <a:gd name="T18" fmla="*/ 22 w 22"/>
                <a:gd name="T19" fmla="*/ 17 h 24"/>
                <a:gd name="T20" fmla="*/ 16 w 22"/>
                <a:gd name="T21" fmla="*/ 10 h 24"/>
                <a:gd name="T22" fmla="*/ 11 w 22"/>
                <a:gd name="T23" fmla="*/ 5 h 24"/>
                <a:gd name="T24" fmla="*/ 6 w 22"/>
                <a:gd name="T25" fmla="*/ 10 h 24"/>
                <a:gd name="T26" fmla="*/ 16 w 22"/>
                <a:gd name="T2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22" y="17"/>
                  </a:moveTo>
                  <a:cubicBezTo>
                    <a:pt x="21" y="21"/>
                    <a:pt x="17" y="24"/>
                    <a:pt x="12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2" y="5"/>
                    <a:pt x="22" y="12"/>
                  </a:cubicBezTo>
                  <a:cubicBezTo>
                    <a:pt x="22" y="13"/>
                    <a:pt x="22" y="14"/>
                    <a:pt x="2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7"/>
                    <a:pt x="8" y="19"/>
                    <a:pt x="12" y="19"/>
                  </a:cubicBezTo>
                  <a:cubicBezTo>
                    <a:pt x="14" y="19"/>
                    <a:pt x="16" y="18"/>
                    <a:pt x="17" y="16"/>
                  </a:cubicBezTo>
                  <a:lnTo>
                    <a:pt x="22" y="17"/>
                  </a:lnTo>
                  <a:close/>
                  <a:moveTo>
                    <a:pt x="16" y="10"/>
                  </a:moveTo>
                  <a:cubicBezTo>
                    <a:pt x="16" y="7"/>
                    <a:pt x="15" y="5"/>
                    <a:pt x="11" y="5"/>
                  </a:cubicBezTo>
                  <a:cubicBezTo>
                    <a:pt x="8" y="5"/>
                    <a:pt x="6" y="8"/>
                    <a:pt x="6" y="1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7"/>
            <p:cNvSpPr>
              <a:spLocks noChangeArrowheads="1"/>
            </p:cNvSpPr>
            <p:nvPr userDrawn="1"/>
          </p:nvSpPr>
          <p:spPr bwMode="auto">
            <a:xfrm>
              <a:off x="20748626" y="5653088"/>
              <a:ext cx="312738" cy="279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21409026" y="4776788"/>
              <a:ext cx="382588" cy="349250"/>
            </a:xfrm>
            <a:custGeom>
              <a:avLst/>
              <a:gdLst>
                <a:gd name="T0" fmla="*/ 0 w 241"/>
                <a:gd name="T1" fmla="*/ 220 h 220"/>
                <a:gd name="T2" fmla="*/ 0 w 241"/>
                <a:gd name="T3" fmla="*/ 0 h 220"/>
                <a:gd name="T4" fmla="*/ 44 w 241"/>
                <a:gd name="T5" fmla="*/ 0 h 220"/>
                <a:gd name="T6" fmla="*/ 109 w 241"/>
                <a:gd name="T7" fmla="*/ 154 h 220"/>
                <a:gd name="T8" fmla="*/ 175 w 241"/>
                <a:gd name="T9" fmla="*/ 0 h 220"/>
                <a:gd name="T10" fmla="*/ 241 w 241"/>
                <a:gd name="T11" fmla="*/ 0 h 220"/>
                <a:gd name="T12" fmla="*/ 241 w 241"/>
                <a:gd name="T13" fmla="*/ 220 h 220"/>
                <a:gd name="T14" fmla="*/ 197 w 241"/>
                <a:gd name="T15" fmla="*/ 220 h 220"/>
                <a:gd name="T16" fmla="*/ 197 w 241"/>
                <a:gd name="T17" fmla="*/ 66 h 220"/>
                <a:gd name="T18" fmla="*/ 131 w 241"/>
                <a:gd name="T19" fmla="*/ 220 h 220"/>
                <a:gd name="T20" fmla="*/ 109 w 241"/>
                <a:gd name="T21" fmla="*/ 220 h 220"/>
                <a:gd name="T22" fmla="*/ 44 w 241"/>
                <a:gd name="T23" fmla="*/ 66 h 220"/>
                <a:gd name="T24" fmla="*/ 44 w 241"/>
                <a:gd name="T25" fmla="*/ 220 h 220"/>
                <a:gd name="T26" fmla="*/ 0 w 241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220">
                  <a:moveTo>
                    <a:pt x="0" y="220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109" y="154"/>
                  </a:lnTo>
                  <a:lnTo>
                    <a:pt x="175" y="0"/>
                  </a:lnTo>
                  <a:lnTo>
                    <a:pt x="241" y="0"/>
                  </a:lnTo>
                  <a:lnTo>
                    <a:pt x="241" y="220"/>
                  </a:lnTo>
                  <a:lnTo>
                    <a:pt x="197" y="220"/>
                  </a:lnTo>
                  <a:lnTo>
                    <a:pt x="197" y="66"/>
                  </a:lnTo>
                  <a:lnTo>
                    <a:pt x="131" y="220"/>
                  </a:lnTo>
                  <a:lnTo>
                    <a:pt x="109" y="220"/>
                  </a:lnTo>
                  <a:lnTo>
                    <a:pt x="44" y="66"/>
                  </a:lnTo>
                  <a:lnTo>
                    <a:pt x="44" y="22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21061363" y="4776788"/>
              <a:ext cx="277813" cy="349250"/>
            </a:xfrm>
            <a:custGeom>
              <a:avLst/>
              <a:gdLst>
                <a:gd name="T0" fmla="*/ 0 w 175"/>
                <a:gd name="T1" fmla="*/ 0 h 220"/>
                <a:gd name="T2" fmla="*/ 175 w 175"/>
                <a:gd name="T3" fmla="*/ 0 h 220"/>
                <a:gd name="T4" fmla="*/ 175 w 175"/>
                <a:gd name="T5" fmla="*/ 44 h 220"/>
                <a:gd name="T6" fmla="*/ 110 w 175"/>
                <a:gd name="T7" fmla="*/ 44 h 220"/>
                <a:gd name="T8" fmla="*/ 110 w 175"/>
                <a:gd name="T9" fmla="*/ 220 h 220"/>
                <a:gd name="T10" fmla="*/ 66 w 175"/>
                <a:gd name="T11" fmla="*/ 220 h 220"/>
                <a:gd name="T12" fmla="*/ 66 w 175"/>
                <a:gd name="T13" fmla="*/ 44 h 220"/>
                <a:gd name="T14" fmla="*/ 0 w 175"/>
                <a:gd name="T15" fmla="*/ 44 h 220"/>
                <a:gd name="T16" fmla="*/ 0 w 175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20">
                  <a:moveTo>
                    <a:pt x="0" y="0"/>
                  </a:moveTo>
                  <a:lnTo>
                    <a:pt x="175" y="0"/>
                  </a:lnTo>
                  <a:lnTo>
                    <a:pt x="175" y="44"/>
                  </a:lnTo>
                  <a:lnTo>
                    <a:pt x="110" y="44"/>
                  </a:lnTo>
                  <a:lnTo>
                    <a:pt x="110" y="220"/>
                  </a:lnTo>
                  <a:lnTo>
                    <a:pt x="66" y="220"/>
                  </a:lnTo>
                  <a:lnTo>
                    <a:pt x="66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728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adi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28CD6D42-3E48-3442-8BD1-469134AE2A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690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olor_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4349EE-095D-4F41-A12A-9F3D57FC2C79}"/>
              </a:ext>
            </a:extLst>
          </p:cNvPr>
          <p:cNvSpPr/>
          <p:nvPr userDrawn="1"/>
        </p:nvSpPr>
        <p:spPr>
          <a:xfrm>
            <a:off x="-2" y="-2"/>
            <a:ext cx="12192001" cy="6929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FB9BB99E-0EE0-DA49-8096-DEC2AA0FC1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760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M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/>
                <a:t>s</a:t>
              </a:r>
              <a:endParaRPr lang="en-US" sz="20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39" name="Text Placeholder 45">
            <a:extLst>
              <a:ext uri="{FF2B5EF4-FFF2-40B4-BE49-F238E27FC236}">
                <a16:creationId xmlns:a16="http://schemas.microsoft.com/office/drawing/2014/main" id="{8B252A1D-CC01-724F-82EB-AE41A3B6D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4524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M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CD001-DB0A-434C-A4D9-C996D29C984E}"/>
              </a:ext>
            </a:extLst>
          </p:cNvPr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664B3331-1A95-491B-A362-BB7B41288F0C}"/>
              </a:ext>
            </a:extLst>
          </p:cNvPr>
          <p:cNvSpPr/>
          <p:nvPr userDrawn="1"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D4AC202D-B2C2-465A-947A-C1FD0D782096}"/>
              </a:ext>
            </a:extLst>
          </p:cNvPr>
          <p:cNvSpPr/>
          <p:nvPr userDrawn="1"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4" name="Freeform 7">
            <a:extLst>
              <a:ext uri="{FF2B5EF4-FFF2-40B4-BE49-F238E27FC236}">
                <a16:creationId xmlns:a16="http://schemas.microsoft.com/office/drawing/2014/main" id="{61EF25C6-527F-4054-B2C4-13E661ACC907}"/>
              </a:ext>
            </a:extLst>
          </p:cNvPr>
          <p:cNvSpPr/>
          <p:nvPr userDrawn="1"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8">
            <a:extLst>
              <a:ext uri="{FF2B5EF4-FFF2-40B4-BE49-F238E27FC236}">
                <a16:creationId xmlns:a16="http://schemas.microsoft.com/office/drawing/2014/main" id="{A8F1371B-B0E6-4D84-8A45-10D9839F6269}"/>
              </a:ext>
            </a:extLst>
          </p:cNvPr>
          <p:cNvSpPr/>
          <p:nvPr userDrawn="1"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6" name="Freeform 9">
            <a:extLst>
              <a:ext uri="{FF2B5EF4-FFF2-40B4-BE49-F238E27FC236}">
                <a16:creationId xmlns:a16="http://schemas.microsoft.com/office/drawing/2014/main" id="{471EC3F5-CC6A-4DEA-B75F-5A096101FEED}"/>
              </a:ext>
            </a:extLst>
          </p:cNvPr>
          <p:cNvSpPr/>
          <p:nvPr userDrawn="1"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CBD29963-234B-4479-A113-3D789647E2EE}"/>
              </a:ext>
            </a:extLst>
          </p:cNvPr>
          <p:cNvSpPr/>
          <p:nvPr userDrawn="1"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C52C0FCD-0904-467F-B004-E180179231D3}"/>
              </a:ext>
            </a:extLst>
          </p:cNvPr>
          <p:cNvSpPr/>
          <p:nvPr userDrawn="1"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49" name="Freeform 12">
            <a:extLst>
              <a:ext uri="{FF2B5EF4-FFF2-40B4-BE49-F238E27FC236}">
                <a16:creationId xmlns:a16="http://schemas.microsoft.com/office/drawing/2014/main" id="{3A7FBB23-08F5-44B8-A990-8EED679C6703}"/>
              </a:ext>
            </a:extLst>
          </p:cNvPr>
          <p:cNvSpPr/>
          <p:nvPr userDrawn="1"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95CADEBE-28BC-4B2A-9D43-A8CFE1E222D6}"/>
              </a:ext>
            </a:extLst>
          </p:cNvPr>
          <p:cNvSpPr/>
          <p:nvPr userDrawn="1"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1" name="Freeform 14">
            <a:extLst>
              <a:ext uri="{FF2B5EF4-FFF2-40B4-BE49-F238E27FC236}">
                <a16:creationId xmlns:a16="http://schemas.microsoft.com/office/drawing/2014/main" id="{689972AC-691D-4D9E-A951-543009639D12}"/>
              </a:ext>
            </a:extLst>
          </p:cNvPr>
          <p:cNvSpPr/>
          <p:nvPr userDrawn="1"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2" name="Freeform 15">
            <a:extLst>
              <a:ext uri="{FF2B5EF4-FFF2-40B4-BE49-F238E27FC236}">
                <a16:creationId xmlns:a16="http://schemas.microsoft.com/office/drawing/2014/main" id="{29215CAF-AE99-44F2-B129-6AFBB24C8735}"/>
              </a:ext>
            </a:extLst>
          </p:cNvPr>
          <p:cNvSpPr/>
          <p:nvPr userDrawn="1"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/>
              <a:t>s</a:t>
            </a:r>
            <a:endParaRPr lang="en-US" sz="2000" dirty="0"/>
          </a:p>
        </p:txBody>
      </p:sp>
      <p:sp>
        <p:nvSpPr>
          <p:cNvPr id="53" name="Freeform 16">
            <a:extLst>
              <a:ext uri="{FF2B5EF4-FFF2-40B4-BE49-F238E27FC236}">
                <a16:creationId xmlns:a16="http://schemas.microsoft.com/office/drawing/2014/main" id="{BCD6455F-18DF-4DEA-86BD-88428229CB73}"/>
              </a:ext>
            </a:extLst>
          </p:cNvPr>
          <p:cNvSpPr/>
          <p:nvPr userDrawn="1"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4" name="Freeform 17">
            <a:extLst>
              <a:ext uri="{FF2B5EF4-FFF2-40B4-BE49-F238E27FC236}">
                <a16:creationId xmlns:a16="http://schemas.microsoft.com/office/drawing/2014/main" id="{632F9E7A-EE16-4D14-B87D-C46C9EA0ADC2}"/>
              </a:ext>
            </a:extLst>
          </p:cNvPr>
          <p:cNvSpPr/>
          <p:nvPr userDrawn="1"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5" name="Freeform 18">
            <a:extLst>
              <a:ext uri="{FF2B5EF4-FFF2-40B4-BE49-F238E27FC236}">
                <a16:creationId xmlns:a16="http://schemas.microsoft.com/office/drawing/2014/main" id="{10FA9D68-988D-49B7-8DEE-D695AB9E55A4}"/>
              </a:ext>
            </a:extLst>
          </p:cNvPr>
          <p:cNvSpPr/>
          <p:nvPr userDrawn="1"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7F0FBD88-B12E-4D37-9D79-E4F4281AD5E2}"/>
              </a:ext>
            </a:extLst>
          </p:cNvPr>
          <p:cNvSpPr/>
          <p:nvPr userDrawn="1"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3CC05558-4AE9-4E14-86EE-EC88DB9F2E93}"/>
              </a:ext>
            </a:extLst>
          </p:cNvPr>
          <p:cNvSpPr/>
          <p:nvPr userDrawn="1"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D557D87B-10A1-49E8-BA84-9A1AACF91CA8}"/>
              </a:ext>
            </a:extLst>
          </p:cNvPr>
          <p:cNvSpPr/>
          <p:nvPr userDrawn="1"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2D2C2567-47FC-4AD3-B234-DAF78BBD5B79}"/>
              </a:ext>
            </a:extLst>
          </p:cNvPr>
          <p:cNvSpPr/>
          <p:nvPr userDrawn="1"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0" name="Freeform 23">
            <a:extLst>
              <a:ext uri="{FF2B5EF4-FFF2-40B4-BE49-F238E27FC236}">
                <a16:creationId xmlns:a16="http://schemas.microsoft.com/office/drawing/2014/main" id="{79B2118E-BB71-4D0E-8A9D-6EE887B95CBB}"/>
              </a:ext>
            </a:extLst>
          </p:cNvPr>
          <p:cNvSpPr/>
          <p:nvPr userDrawn="1"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24">
            <a:extLst>
              <a:ext uri="{FF2B5EF4-FFF2-40B4-BE49-F238E27FC236}">
                <a16:creationId xmlns:a16="http://schemas.microsoft.com/office/drawing/2014/main" id="{25D13AFA-1C14-4F64-B213-2DB5B3ACE1C1}"/>
              </a:ext>
            </a:extLst>
          </p:cNvPr>
          <p:cNvSpPr/>
          <p:nvPr userDrawn="1"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2" name="Freeform 25">
            <a:extLst>
              <a:ext uri="{FF2B5EF4-FFF2-40B4-BE49-F238E27FC236}">
                <a16:creationId xmlns:a16="http://schemas.microsoft.com/office/drawing/2014/main" id="{2188AD68-EAE9-4050-8E10-D9438C2243B1}"/>
              </a:ext>
            </a:extLst>
          </p:cNvPr>
          <p:cNvSpPr/>
          <p:nvPr userDrawn="1"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3" name="Freeform 26">
            <a:extLst>
              <a:ext uri="{FF2B5EF4-FFF2-40B4-BE49-F238E27FC236}">
                <a16:creationId xmlns:a16="http://schemas.microsoft.com/office/drawing/2014/main" id="{AB1FFB56-DFF5-407E-9579-733546E78D38}"/>
              </a:ext>
            </a:extLst>
          </p:cNvPr>
          <p:cNvSpPr/>
          <p:nvPr userDrawn="1"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4" name="Freeform 27">
            <a:extLst>
              <a:ext uri="{FF2B5EF4-FFF2-40B4-BE49-F238E27FC236}">
                <a16:creationId xmlns:a16="http://schemas.microsoft.com/office/drawing/2014/main" id="{E5D000B4-7054-435E-BE68-3BE9D74FD10D}"/>
              </a:ext>
            </a:extLst>
          </p:cNvPr>
          <p:cNvSpPr/>
          <p:nvPr userDrawn="1"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5" name="Freeform 28">
            <a:extLst>
              <a:ext uri="{FF2B5EF4-FFF2-40B4-BE49-F238E27FC236}">
                <a16:creationId xmlns:a16="http://schemas.microsoft.com/office/drawing/2014/main" id="{5F353CDE-4E8D-48D4-AAB0-127998E915F4}"/>
              </a:ext>
            </a:extLst>
          </p:cNvPr>
          <p:cNvSpPr/>
          <p:nvPr userDrawn="1"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6" name="Freeform 29">
            <a:extLst>
              <a:ext uri="{FF2B5EF4-FFF2-40B4-BE49-F238E27FC236}">
                <a16:creationId xmlns:a16="http://schemas.microsoft.com/office/drawing/2014/main" id="{2BCCE37C-B509-4F9A-9A1A-A0B3FC4BD002}"/>
              </a:ext>
            </a:extLst>
          </p:cNvPr>
          <p:cNvSpPr/>
          <p:nvPr userDrawn="1"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7" name="Freeform 30">
            <a:extLst>
              <a:ext uri="{FF2B5EF4-FFF2-40B4-BE49-F238E27FC236}">
                <a16:creationId xmlns:a16="http://schemas.microsoft.com/office/drawing/2014/main" id="{98D5A9C8-1939-4DCC-934A-46B4AA8755D8}"/>
              </a:ext>
            </a:extLst>
          </p:cNvPr>
          <p:cNvSpPr/>
          <p:nvPr userDrawn="1"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8" name="Freeform 31">
            <a:extLst>
              <a:ext uri="{FF2B5EF4-FFF2-40B4-BE49-F238E27FC236}">
                <a16:creationId xmlns:a16="http://schemas.microsoft.com/office/drawing/2014/main" id="{3E41388E-5D07-4235-B363-64E1D06277B2}"/>
              </a:ext>
            </a:extLst>
          </p:cNvPr>
          <p:cNvSpPr/>
          <p:nvPr userDrawn="1"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9" name="Freeform 32">
            <a:extLst>
              <a:ext uri="{FF2B5EF4-FFF2-40B4-BE49-F238E27FC236}">
                <a16:creationId xmlns:a16="http://schemas.microsoft.com/office/drawing/2014/main" id="{55437B4B-D5B6-41B6-A47A-F0E39067316F}"/>
              </a:ext>
            </a:extLst>
          </p:cNvPr>
          <p:cNvSpPr/>
          <p:nvPr userDrawn="1"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0" name="Freeform 33">
            <a:extLst>
              <a:ext uri="{FF2B5EF4-FFF2-40B4-BE49-F238E27FC236}">
                <a16:creationId xmlns:a16="http://schemas.microsoft.com/office/drawing/2014/main" id="{58BB77C1-8074-45E3-96E2-0DF62BD5D028}"/>
              </a:ext>
            </a:extLst>
          </p:cNvPr>
          <p:cNvSpPr/>
          <p:nvPr userDrawn="1"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34">
            <a:extLst>
              <a:ext uri="{FF2B5EF4-FFF2-40B4-BE49-F238E27FC236}">
                <a16:creationId xmlns:a16="http://schemas.microsoft.com/office/drawing/2014/main" id="{737FCE20-CBCB-43FC-A5C5-2A4A9F30894B}"/>
              </a:ext>
            </a:extLst>
          </p:cNvPr>
          <p:cNvSpPr/>
          <p:nvPr userDrawn="1"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2" name="Freeform 35">
            <a:extLst>
              <a:ext uri="{FF2B5EF4-FFF2-40B4-BE49-F238E27FC236}">
                <a16:creationId xmlns:a16="http://schemas.microsoft.com/office/drawing/2014/main" id="{38276FE6-3B98-41F9-A539-43E0EB9109BF}"/>
              </a:ext>
            </a:extLst>
          </p:cNvPr>
          <p:cNvSpPr/>
          <p:nvPr userDrawn="1"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3" name="Freeform 36">
            <a:extLst>
              <a:ext uri="{FF2B5EF4-FFF2-40B4-BE49-F238E27FC236}">
                <a16:creationId xmlns:a16="http://schemas.microsoft.com/office/drawing/2014/main" id="{FCA4625E-0A0B-440C-BB0A-39B5567E0632}"/>
              </a:ext>
            </a:extLst>
          </p:cNvPr>
          <p:cNvSpPr/>
          <p:nvPr userDrawn="1"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4" name="Freeform 37">
            <a:extLst>
              <a:ext uri="{FF2B5EF4-FFF2-40B4-BE49-F238E27FC236}">
                <a16:creationId xmlns:a16="http://schemas.microsoft.com/office/drawing/2014/main" id="{A197B678-A2F0-47C4-9D92-D1BB53FE6730}"/>
              </a:ext>
            </a:extLst>
          </p:cNvPr>
          <p:cNvSpPr/>
          <p:nvPr userDrawn="1"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9" name="Text Placeholder 45">
            <a:extLst>
              <a:ext uri="{FF2B5EF4-FFF2-40B4-BE49-F238E27FC236}">
                <a16:creationId xmlns:a16="http://schemas.microsoft.com/office/drawing/2014/main" id="{8B252A1D-CC01-724F-82EB-AE41A3B6D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4280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Outline_M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C793130-39E5-E743-A10F-C5C8F3DCE53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2274915"/>
              </p:ext>
            </p:extLst>
          </p:nvPr>
        </p:nvGraphicFramePr>
        <p:xfrm>
          <a:off x="384175" y="6596063"/>
          <a:ext cx="2449513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219700" imgH="406400" progId="Word.Document.12">
                  <p:embed/>
                </p:oleObj>
              </mc:Choice>
              <mc:Fallback>
                <p:oleObj name="Document" r:id="rId2" imgW="5219700" imgH="406400" progId="Word.Documen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C793130-39E5-E743-A10F-C5C8F3DCE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175" y="6596063"/>
                        <a:ext cx="2449513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8EA6786-BEF9-694E-B35E-97100D8EFE8C}"/>
              </a:ext>
            </a:extLst>
          </p:cNvPr>
          <p:cNvSpPr/>
          <p:nvPr userDrawn="1"/>
        </p:nvSpPr>
        <p:spPr>
          <a:xfrm>
            <a:off x="-3972" y="0"/>
            <a:ext cx="1219597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7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EB55A740-BA4F-B24B-BE4A-DB068AF0139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387 w 41493"/>
              <a:gd name="T1" fmla="*/ 21597 h 21600"/>
              <a:gd name="T2" fmla="*/ 2397 w 41493"/>
              <a:gd name="T3" fmla="*/ 21586 h 21600"/>
              <a:gd name="T4" fmla="*/ 11784 w 41493"/>
              <a:gd name="T5" fmla="*/ 21592 h 21600"/>
              <a:gd name="T6" fmla="*/ 11793 w 41493"/>
              <a:gd name="T7" fmla="*/ 21598 h 21600"/>
              <a:gd name="T8" fmla="*/ 27618 w 41493"/>
              <a:gd name="T9" fmla="*/ 18789 h 21600"/>
              <a:gd name="T10" fmla="*/ 30124 w 41493"/>
              <a:gd name="T11" fmla="*/ 21600 h 21600"/>
              <a:gd name="T12" fmla="*/ 30147 w 41493"/>
              <a:gd name="T13" fmla="*/ 21589 h 21600"/>
              <a:gd name="T14" fmla="*/ 27685 w 41493"/>
              <a:gd name="T15" fmla="*/ 18799 h 21600"/>
              <a:gd name="T16" fmla="*/ 41480 w 41493"/>
              <a:gd name="T17" fmla="*/ 21598 h 21600"/>
              <a:gd name="T18" fmla="*/ 41489 w 41493"/>
              <a:gd name="T19" fmla="*/ 21590 h 21600"/>
              <a:gd name="T20" fmla="*/ 41493 w 41493"/>
              <a:gd name="T21" fmla="*/ 21583 h 21600"/>
              <a:gd name="T22" fmla="*/ 41492 w 41493"/>
              <a:gd name="T23" fmla="*/ 27 h 21600"/>
              <a:gd name="T24" fmla="*/ 41492 w 41493"/>
              <a:gd name="T25" fmla="*/ 15 h 21600"/>
              <a:gd name="T26" fmla="*/ 41484 w 41493"/>
              <a:gd name="T27" fmla="*/ 5 h 21600"/>
              <a:gd name="T28" fmla="*/ 41476 w 41493"/>
              <a:gd name="T29" fmla="*/ 1 h 21600"/>
              <a:gd name="T30" fmla="*/ 30832 w 41493"/>
              <a:gd name="T31" fmla="*/ 5469 h 21600"/>
              <a:gd name="T32" fmla="*/ 30147 w 41493"/>
              <a:gd name="T33" fmla="*/ 14 h 21600"/>
              <a:gd name="T34" fmla="*/ 30142 w 41493"/>
              <a:gd name="T35" fmla="*/ 6 h 21600"/>
              <a:gd name="T36" fmla="*/ 30131 w 41493"/>
              <a:gd name="T37" fmla="*/ 1 h 21600"/>
              <a:gd name="T38" fmla="*/ 30122 w 41493"/>
              <a:gd name="T39" fmla="*/ 1 h 21600"/>
              <a:gd name="T40" fmla="*/ 19810 w 41493"/>
              <a:gd name="T41" fmla="*/ 21 h 21600"/>
              <a:gd name="T42" fmla="*/ 19798 w 41493"/>
              <a:gd name="T43" fmla="*/ 2 h 21600"/>
              <a:gd name="T44" fmla="*/ 19772 w 41493"/>
              <a:gd name="T45" fmla="*/ 6 h 21600"/>
              <a:gd name="T46" fmla="*/ 4030 w 41493"/>
              <a:gd name="T47" fmla="*/ 2 h 21600"/>
              <a:gd name="T48" fmla="*/ 5 w 41493"/>
              <a:gd name="T49" fmla="*/ 3302 h 21600"/>
              <a:gd name="T50" fmla="*/ 2 w 41493"/>
              <a:gd name="T51" fmla="*/ 3307 h 21600"/>
              <a:gd name="T52" fmla="*/ 2 w 41493"/>
              <a:gd name="T53" fmla="*/ 3321 h 21600"/>
              <a:gd name="T54" fmla="*/ 14 w 41493"/>
              <a:gd name="T55" fmla="*/ 13625 h 21600"/>
              <a:gd name="T56" fmla="*/ 3 w 41493"/>
              <a:gd name="T57" fmla="*/ 13635 h 21600"/>
              <a:gd name="T58" fmla="*/ 2354 w 41493"/>
              <a:gd name="T59" fmla="*/ 21584 h 21600"/>
              <a:gd name="T60" fmla="*/ 2362 w 41493"/>
              <a:gd name="T61" fmla="*/ 21595 h 21600"/>
              <a:gd name="T62" fmla="*/ 11787 w 41493"/>
              <a:gd name="T63" fmla="*/ 21555 h 21600"/>
              <a:gd name="T64" fmla="*/ 11792 w 41493"/>
              <a:gd name="T65" fmla="*/ 21559 h 21600"/>
              <a:gd name="T66" fmla="*/ 11803 w 41493"/>
              <a:gd name="T67" fmla="*/ 21570 h 21600"/>
              <a:gd name="T68" fmla="*/ 41461 w 41493"/>
              <a:gd name="T69" fmla="*/ 21568 h 21600"/>
              <a:gd name="T70" fmla="*/ 41425 w 41493"/>
              <a:gd name="T71" fmla="*/ 21565 h 21600"/>
              <a:gd name="T72" fmla="*/ 15247 w 41493"/>
              <a:gd name="T73" fmla="*/ 14800 h 21600"/>
              <a:gd name="T74" fmla="*/ 41449 w 41493"/>
              <a:gd name="T75" fmla="*/ 21516 h 21600"/>
              <a:gd name="T76" fmla="*/ 29312 w 41493"/>
              <a:gd name="T77" fmla="*/ 15351 h 21600"/>
              <a:gd name="T78" fmla="*/ 15208 w 41493"/>
              <a:gd name="T79" fmla="*/ 14777 h 21600"/>
              <a:gd name="T80" fmla="*/ 49 w 41493"/>
              <a:gd name="T81" fmla="*/ 13655 h 21600"/>
              <a:gd name="T82" fmla="*/ 27639 w 41493"/>
              <a:gd name="T83" fmla="*/ 18773 h 21600"/>
              <a:gd name="T84" fmla="*/ 29273 w 41493"/>
              <a:gd name="T85" fmla="*/ 15330 h 21600"/>
              <a:gd name="T86" fmla="*/ 19837 w 41493"/>
              <a:gd name="T87" fmla="*/ 9489 h 21600"/>
              <a:gd name="T88" fmla="*/ 15233 w 41493"/>
              <a:gd name="T89" fmla="*/ 14741 h 21600"/>
              <a:gd name="T90" fmla="*/ 4039 w 41493"/>
              <a:gd name="T91" fmla="*/ 12076 h 21600"/>
              <a:gd name="T92" fmla="*/ 4039 w 41493"/>
              <a:gd name="T93" fmla="*/ 12075 h 21600"/>
              <a:gd name="T94" fmla="*/ 36689 w 41493"/>
              <a:gd name="T95" fmla="*/ 11484 h 21600"/>
              <a:gd name="T96" fmla="*/ 19817 w 41493"/>
              <a:gd name="T97" fmla="*/ 9512 h 21600"/>
              <a:gd name="T98" fmla="*/ 19794 w 41493"/>
              <a:gd name="T99" fmla="*/ 9487 h 21600"/>
              <a:gd name="T100" fmla="*/ 19784 w 41493"/>
              <a:gd name="T101" fmla="*/ 9485 h 21600"/>
              <a:gd name="T102" fmla="*/ 19794 w 41493"/>
              <a:gd name="T103" fmla="*/ 9483 h 21600"/>
              <a:gd name="T104" fmla="*/ 19814 w 41493"/>
              <a:gd name="T105" fmla="*/ 9469 h 21600"/>
              <a:gd name="T106" fmla="*/ 30050 w 41493"/>
              <a:gd name="T107" fmla="*/ 63 h 21600"/>
              <a:gd name="T108" fmla="*/ 30789 w 41493"/>
              <a:gd name="T109" fmla="*/ 5489 h 21600"/>
              <a:gd name="T110" fmla="*/ 30898 w 41493"/>
              <a:gd name="T111" fmla="*/ 5482 h 21600"/>
              <a:gd name="T112" fmla="*/ 41456 w 41493"/>
              <a:gd name="T113" fmla="*/ 35 h 21600"/>
              <a:gd name="T114" fmla="*/ 30112 w 41493"/>
              <a:gd name="T115" fmla="*/ 29 h 21600"/>
              <a:gd name="T116" fmla="*/ 30112 w 41493"/>
              <a:gd name="T117" fmla="*/ 29 h 21600"/>
              <a:gd name="T118" fmla="*/ 41465 w 41493"/>
              <a:gd name="T119" fmla="*/ 17 h 21600"/>
              <a:gd name="T120" fmla="*/ 41465 w 41493"/>
              <a:gd name="T121" fmla="*/ 17 h 21600"/>
              <a:gd name="T122" fmla="*/ 41475 w 41493"/>
              <a:gd name="T123" fmla="*/ 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493" h="21600">
                <a:moveTo>
                  <a:pt x="2376" y="21600"/>
                </a:moveTo>
                <a:lnTo>
                  <a:pt x="2376" y="21600"/>
                </a:lnTo>
                <a:lnTo>
                  <a:pt x="2378" y="21600"/>
                </a:lnTo>
                <a:lnTo>
                  <a:pt x="2378" y="21600"/>
                </a:lnTo>
                <a:lnTo>
                  <a:pt x="2382" y="21599"/>
                </a:lnTo>
                <a:lnTo>
                  <a:pt x="2382" y="21599"/>
                </a:lnTo>
                <a:lnTo>
                  <a:pt x="2387" y="21597"/>
                </a:lnTo>
                <a:lnTo>
                  <a:pt x="2387" y="21597"/>
                </a:lnTo>
                <a:lnTo>
                  <a:pt x="2390" y="21594"/>
                </a:lnTo>
                <a:lnTo>
                  <a:pt x="2390" y="21594"/>
                </a:lnTo>
                <a:lnTo>
                  <a:pt x="2395" y="21590"/>
                </a:lnTo>
                <a:lnTo>
                  <a:pt x="2395" y="21590"/>
                </a:lnTo>
                <a:lnTo>
                  <a:pt x="2397" y="21586"/>
                </a:lnTo>
                <a:lnTo>
                  <a:pt x="2397" y="21586"/>
                </a:lnTo>
                <a:lnTo>
                  <a:pt x="2398" y="21586"/>
                </a:lnTo>
                <a:lnTo>
                  <a:pt x="2399" y="21582"/>
                </a:lnTo>
                <a:lnTo>
                  <a:pt x="4051" y="12119"/>
                </a:lnTo>
                <a:lnTo>
                  <a:pt x="11784" y="21591"/>
                </a:lnTo>
                <a:lnTo>
                  <a:pt x="11784" y="21591"/>
                </a:lnTo>
                <a:lnTo>
                  <a:pt x="11784" y="21592"/>
                </a:lnTo>
                <a:lnTo>
                  <a:pt x="11784" y="21592"/>
                </a:lnTo>
                <a:lnTo>
                  <a:pt x="11785" y="21593"/>
                </a:lnTo>
                <a:lnTo>
                  <a:pt x="11785" y="21593"/>
                </a:lnTo>
                <a:lnTo>
                  <a:pt x="11786" y="21594"/>
                </a:lnTo>
                <a:lnTo>
                  <a:pt x="11786" y="21594"/>
                </a:lnTo>
                <a:lnTo>
                  <a:pt x="11792" y="21598"/>
                </a:lnTo>
                <a:lnTo>
                  <a:pt x="11792" y="21598"/>
                </a:lnTo>
                <a:lnTo>
                  <a:pt x="11793" y="21598"/>
                </a:lnTo>
                <a:lnTo>
                  <a:pt x="11793" y="21598"/>
                </a:lnTo>
                <a:lnTo>
                  <a:pt x="11797" y="21599"/>
                </a:lnTo>
                <a:lnTo>
                  <a:pt x="11797" y="21599"/>
                </a:lnTo>
                <a:lnTo>
                  <a:pt x="11801" y="21600"/>
                </a:lnTo>
                <a:lnTo>
                  <a:pt x="11801" y="21600"/>
                </a:lnTo>
                <a:lnTo>
                  <a:pt x="11806" y="21599"/>
                </a:lnTo>
                <a:lnTo>
                  <a:pt x="27618" y="18789"/>
                </a:lnTo>
                <a:lnTo>
                  <a:pt x="30109" y="21592"/>
                </a:lnTo>
                <a:lnTo>
                  <a:pt x="30109" y="21592"/>
                </a:lnTo>
                <a:lnTo>
                  <a:pt x="30113" y="21595"/>
                </a:lnTo>
                <a:lnTo>
                  <a:pt x="30117" y="21598"/>
                </a:lnTo>
                <a:lnTo>
                  <a:pt x="30120" y="21599"/>
                </a:lnTo>
                <a:lnTo>
                  <a:pt x="30124" y="21600"/>
                </a:lnTo>
                <a:lnTo>
                  <a:pt x="30124" y="21600"/>
                </a:lnTo>
                <a:lnTo>
                  <a:pt x="30129" y="21600"/>
                </a:lnTo>
                <a:lnTo>
                  <a:pt x="30134" y="21599"/>
                </a:lnTo>
                <a:lnTo>
                  <a:pt x="30137" y="21598"/>
                </a:lnTo>
                <a:lnTo>
                  <a:pt x="30141" y="21594"/>
                </a:lnTo>
                <a:lnTo>
                  <a:pt x="30141" y="21594"/>
                </a:lnTo>
                <a:lnTo>
                  <a:pt x="30145" y="21592"/>
                </a:lnTo>
                <a:lnTo>
                  <a:pt x="30147" y="21589"/>
                </a:lnTo>
                <a:lnTo>
                  <a:pt x="30148" y="21584"/>
                </a:lnTo>
                <a:lnTo>
                  <a:pt x="30150" y="21581"/>
                </a:lnTo>
                <a:lnTo>
                  <a:pt x="30150" y="21576"/>
                </a:lnTo>
                <a:lnTo>
                  <a:pt x="30148" y="21573"/>
                </a:lnTo>
                <a:lnTo>
                  <a:pt x="30147" y="21570"/>
                </a:lnTo>
                <a:lnTo>
                  <a:pt x="30145" y="21566"/>
                </a:lnTo>
                <a:lnTo>
                  <a:pt x="27685" y="18799"/>
                </a:lnTo>
                <a:lnTo>
                  <a:pt x="41466" y="21599"/>
                </a:lnTo>
                <a:lnTo>
                  <a:pt x="41466" y="21599"/>
                </a:lnTo>
                <a:lnTo>
                  <a:pt x="41471" y="21600"/>
                </a:lnTo>
                <a:lnTo>
                  <a:pt x="41475" y="21599"/>
                </a:lnTo>
                <a:lnTo>
                  <a:pt x="41475" y="21599"/>
                </a:lnTo>
                <a:lnTo>
                  <a:pt x="41480" y="21598"/>
                </a:lnTo>
                <a:lnTo>
                  <a:pt x="41480" y="21598"/>
                </a:lnTo>
                <a:lnTo>
                  <a:pt x="41484" y="21595"/>
                </a:lnTo>
                <a:lnTo>
                  <a:pt x="41484" y="21595"/>
                </a:lnTo>
                <a:lnTo>
                  <a:pt x="41487" y="21594"/>
                </a:lnTo>
                <a:lnTo>
                  <a:pt x="41487" y="21594"/>
                </a:lnTo>
                <a:lnTo>
                  <a:pt x="41489" y="21591"/>
                </a:lnTo>
                <a:lnTo>
                  <a:pt x="41489" y="21591"/>
                </a:lnTo>
                <a:lnTo>
                  <a:pt x="41489" y="21590"/>
                </a:lnTo>
                <a:lnTo>
                  <a:pt x="41489" y="21590"/>
                </a:lnTo>
                <a:lnTo>
                  <a:pt x="41492" y="21586"/>
                </a:lnTo>
                <a:lnTo>
                  <a:pt x="41492" y="21586"/>
                </a:lnTo>
                <a:lnTo>
                  <a:pt x="41493" y="21584"/>
                </a:lnTo>
                <a:lnTo>
                  <a:pt x="41493" y="21584"/>
                </a:lnTo>
                <a:lnTo>
                  <a:pt x="41493" y="21583"/>
                </a:lnTo>
                <a:lnTo>
                  <a:pt x="41493" y="21583"/>
                </a:lnTo>
                <a:lnTo>
                  <a:pt x="41493" y="21579"/>
                </a:lnTo>
                <a:lnTo>
                  <a:pt x="41493" y="21579"/>
                </a:lnTo>
                <a:lnTo>
                  <a:pt x="41493" y="21574"/>
                </a:lnTo>
                <a:lnTo>
                  <a:pt x="37942" y="5595"/>
                </a:lnTo>
                <a:lnTo>
                  <a:pt x="41491" y="32"/>
                </a:lnTo>
                <a:lnTo>
                  <a:pt x="41491" y="32"/>
                </a:lnTo>
                <a:lnTo>
                  <a:pt x="41492" y="27"/>
                </a:lnTo>
                <a:lnTo>
                  <a:pt x="41492" y="27"/>
                </a:lnTo>
                <a:lnTo>
                  <a:pt x="41493" y="24"/>
                </a:lnTo>
                <a:lnTo>
                  <a:pt x="41493" y="24"/>
                </a:lnTo>
                <a:lnTo>
                  <a:pt x="41493" y="17"/>
                </a:lnTo>
                <a:lnTo>
                  <a:pt x="41493" y="17"/>
                </a:lnTo>
                <a:lnTo>
                  <a:pt x="41492" y="15"/>
                </a:lnTo>
                <a:lnTo>
                  <a:pt x="41492" y="15"/>
                </a:lnTo>
                <a:lnTo>
                  <a:pt x="41491" y="11"/>
                </a:lnTo>
                <a:lnTo>
                  <a:pt x="41491" y="11"/>
                </a:lnTo>
                <a:lnTo>
                  <a:pt x="41489" y="9"/>
                </a:lnTo>
                <a:lnTo>
                  <a:pt x="41489" y="9"/>
                </a:lnTo>
                <a:lnTo>
                  <a:pt x="41487" y="7"/>
                </a:lnTo>
                <a:lnTo>
                  <a:pt x="41487" y="7"/>
                </a:lnTo>
                <a:lnTo>
                  <a:pt x="41484" y="5"/>
                </a:lnTo>
                <a:lnTo>
                  <a:pt x="41484" y="5"/>
                </a:lnTo>
                <a:lnTo>
                  <a:pt x="41482" y="3"/>
                </a:lnTo>
                <a:lnTo>
                  <a:pt x="41482" y="3"/>
                </a:lnTo>
                <a:lnTo>
                  <a:pt x="41478" y="2"/>
                </a:lnTo>
                <a:lnTo>
                  <a:pt x="41478" y="2"/>
                </a:lnTo>
                <a:lnTo>
                  <a:pt x="41476" y="1"/>
                </a:lnTo>
                <a:lnTo>
                  <a:pt x="41476" y="1"/>
                </a:lnTo>
                <a:lnTo>
                  <a:pt x="41472" y="1"/>
                </a:lnTo>
                <a:lnTo>
                  <a:pt x="41469" y="1"/>
                </a:lnTo>
                <a:lnTo>
                  <a:pt x="41469" y="1"/>
                </a:lnTo>
                <a:lnTo>
                  <a:pt x="41466" y="1"/>
                </a:lnTo>
                <a:lnTo>
                  <a:pt x="41466" y="1"/>
                </a:lnTo>
                <a:lnTo>
                  <a:pt x="41460" y="3"/>
                </a:lnTo>
                <a:lnTo>
                  <a:pt x="30832" y="5469"/>
                </a:lnTo>
                <a:lnTo>
                  <a:pt x="30150" y="19"/>
                </a:lnTo>
                <a:lnTo>
                  <a:pt x="30150" y="19"/>
                </a:lnTo>
                <a:lnTo>
                  <a:pt x="30148" y="17"/>
                </a:lnTo>
                <a:lnTo>
                  <a:pt x="30148" y="17"/>
                </a:lnTo>
                <a:lnTo>
                  <a:pt x="30148" y="16"/>
                </a:lnTo>
                <a:lnTo>
                  <a:pt x="30148" y="16"/>
                </a:lnTo>
                <a:lnTo>
                  <a:pt x="30147" y="14"/>
                </a:lnTo>
                <a:lnTo>
                  <a:pt x="30147" y="14"/>
                </a:lnTo>
                <a:lnTo>
                  <a:pt x="30146" y="11"/>
                </a:lnTo>
                <a:lnTo>
                  <a:pt x="30146" y="11"/>
                </a:lnTo>
                <a:lnTo>
                  <a:pt x="30144" y="8"/>
                </a:lnTo>
                <a:lnTo>
                  <a:pt x="30144" y="8"/>
                </a:lnTo>
                <a:lnTo>
                  <a:pt x="30142" y="6"/>
                </a:lnTo>
                <a:lnTo>
                  <a:pt x="30142" y="6"/>
                </a:lnTo>
                <a:lnTo>
                  <a:pt x="30140" y="5"/>
                </a:lnTo>
                <a:lnTo>
                  <a:pt x="30140" y="5"/>
                </a:lnTo>
                <a:lnTo>
                  <a:pt x="30139" y="3"/>
                </a:lnTo>
                <a:lnTo>
                  <a:pt x="30139" y="3"/>
                </a:lnTo>
                <a:lnTo>
                  <a:pt x="30135" y="2"/>
                </a:lnTo>
                <a:lnTo>
                  <a:pt x="30135" y="2"/>
                </a:lnTo>
                <a:lnTo>
                  <a:pt x="30131" y="1"/>
                </a:lnTo>
                <a:lnTo>
                  <a:pt x="30128" y="1"/>
                </a:lnTo>
                <a:lnTo>
                  <a:pt x="30128" y="1"/>
                </a:lnTo>
                <a:lnTo>
                  <a:pt x="30123" y="1"/>
                </a:lnTo>
                <a:lnTo>
                  <a:pt x="30123" y="1"/>
                </a:lnTo>
                <a:lnTo>
                  <a:pt x="30123" y="1"/>
                </a:lnTo>
                <a:lnTo>
                  <a:pt x="30123" y="1"/>
                </a:lnTo>
                <a:lnTo>
                  <a:pt x="30122" y="1"/>
                </a:lnTo>
                <a:lnTo>
                  <a:pt x="15499" y="3802"/>
                </a:lnTo>
                <a:lnTo>
                  <a:pt x="19804" y="36"/>
                </a:lnTo>
                <a:lnTo>
                  <a:pt x="19804" y="36"/>
                </a:lnTo>
                <a:lnTo>
                  <a:pt x="19806" y="33"/>
                </a:lnTo>
                <a:lnTo>
                  <a:pt x="19809" y="29"/>
                </a:lnTo>
                <a:lnTo>
                  <a:pt x="19810" y="26"/>
                </a:lnTo>
                <a:lnTo>
                  <a:pt x="19810" y="21"/>
                </a:lnTo>
                <a:lnTo>
                  <a:pt x="19810" y="18"/>
                </a:lnTo>
                <a:lnTo>
                  <a:pt x="19809" y="14"/>
                </a:lnTo>
                <a:lnTo>
                  <a:pt x="19808" y="10"/>
                </a:lnTo>
                <a:lnTo>
                  <a:pt x="19804" y="7"/>
                </a:lnTo>
                <a:lnTo>
                  <a:pt x="19804" y="7"/>
                </a:lnTo>
                <a:lnTo>
                  <a:pt x="19801" y="5"/>
                </a:lnTo>
                <a:lnTo>
                  <a:pt x="19798" y="2"/>
                </a:lnTo>
                <a:lnTo>
                  <a:pt x="19793" y="1"/>
                </a:lnTo>
                <a:lnTo>
                  <a:pt x="19789" y="0"/>
                </a:lnTo>
                <a:lnTo>
                  <a:pt x="19789" y="0"/>
                </a:lnTo>
                <a:lnTo>
                  <a:pt x="19783" y="1"/>
                </a:lnTo>
                <a:lnTo>
                  <a:pt x="19780" y="2"/>
                </a:lnTo>
                <a:lnTo>
                  <a:pt x="19776" y="3"/>
                </a:lnTo>
                <a:lnTo>
                  <a:pt x="19772" y="6"/>
                </a:lnTo>
                <a:lnTo>
                  <a:pt x="15412" y="3821"/>
                </a:lnTo>
                <a:lnTo>
                  <a:pt x="4045" y="1"/>
                </a:lnTo>
                <a:lnTo>
                  <a:pt x="4045" y="1"/>
                </a:lnTo>
                <a:lnTo>
                  <a:pt x="4040" y="1"/>
                </a:lnTo>
                <a:lnTo>
                  <a:pt x="4040" y="1"/>
                </a:lnTo>
                <a:lnTo>
                  <a:pt x="4034" y="1"/>
                </a:lnTo>
                <a:lnTo>
                  <a:pt x="4030" y="2"/>
                </a:lnTo>
                <a:lnTo>
                  <a:pt x="4030" y="2"/>
                </a:lnTo>
                <a:lnTo>
                  <a:pt x="4026" y="3"/>
                </a:lnTo>
                <a:lnTo>
                  <a:pt x="4026" y="3"/>
                </a:lnTo>
                <a:lnTo>
                  <a:pt x="4023" y="6"/>
                </a:lnTo>
                <a:lnTo>
                  <a:pt x="8" y="3299"/>
                </a:lnTo>
                <a:lnTo>
                  <a:pt x="8" y="3299"/>
                </a:lnTo>
                <a:lnTo>
                  <a:pt x="5" y="3302"/>
                </a:lnTo>
                <a:lnTo>
                  <a:pt x="5" y="3302"/>
                </a:lnTo>
                <a:lnTo>
                  <a:pt x="4" y="3304"/>
                </a:lnTo>
                <a:lnTo>
                  <a:pt x="4" y="3304"/>
                </a:lnTo>
                <a:lnTo>
                  <a:pt x="3" y="3306"/>
                </a:lnTo>
                <a:lnTo>
                  <a:pt x="3" y="3306"/>
                </a:lnTo>
                <a:lnTo>
                  <a:pt x="2" y="3307"/>
                </a:lnTo>
                <a:lnTo>
                  <a:pt x="2" y="3307"/>
                </a:lnTo>
                <a:lnTo>
                  <a:pt x="0" y="3311"/>
                </a:lnTo>
                <a:lnTo>
                  <a:pt x="0" y="3311"/>
                </a:lnTo>
                <a:lnTo>
                  <a:pt x="0" y="3313"/>
                </a:lnTo>
                <a:lnTo>
                  <a:pt x="0" y="3313"/>
                </a:lnTo>
                <a:lnTo>
                  <a:pt x="0" y="3316"/>
                </a:lnTo>
                <a:lnTo>
                  <a:pt x="0" y="3316"/>
                </a:lnTo>
                <a:lnTo>
                  <a:pt x="2" y="3321"/>
                </a:lnTo>
                <a:lnTo>
                  <a:pt x="2" y="3321"/>
                </a:lnTo>
                <a:lnTo>
                  <a:pt x="2" y="3321"/>
                </a:lnTo>
                <a:lnTo>
                  <a:pt x="2" y="3321"/>
                </a:lnTo>
                <a:lnTo>
                  <a:pt x="2" y="3322"/>
                </a:lnTo>
                <a:lnTo>
                  <a:pt x="4008" y="12056"/>
                </a:lnTo>
                <a:lnTo>
                  <a:pt x="14" y="13625"/>
                </a:lnTo>
                <a:lnTo>
                  <a:pt x="14" y="13625"/>
                </a:lnTo>
                <a:lnTo>
                  <a:pt x="10" y="13627"/>
                </a:lnTo>
                <a:lnTo>
                  <a:pt x="7" y="13631"/>
                </a:lnTo>
                <a:lnTo>
                  <a:pt x="7" y="13631"/>
                </a:lnTo>
                <a:lnTo>
                  <a:pt x="3" y="13634"/>
                </a:lnTo>
                <a:lnTo>
                  <a:pt x="15" y="13641"/>
                </a:lnTo>
                <a:lnTo>
                  <a:pt x="3" y="13635"/>
                </a:lnTo>
                <a:lnTo>
                  <a:pt x="3" y="13635"/>
                </a:lnTo>
                <a:lnTo>
                  <a:pt x="2" y="13638"/>
                </a:lnTo>
                <a:lnTo>
                  <a:pt x="2" y="13642"/>
                </a:lnTo>
                <a:lnTo>
                  <a:pt x="2" y="13642"/>
                </a:lnTo>
                <a:lnTo>
                  <a:pt x="0" y="13645"/>
                </a:lnTo>
                <a:lnTo>
                  <a:pt x="2" y="13650"/>
                </a:lnTo>
                <a:lnTo>
                  <a:pt x="2354" y="21584"/>
                </a:lnTo>
                <a:lnTo>
                  <a:pt x="2354" y="21584"/>
                </a:lnTo>
                <a:lnTo>
                  <a:pt x="2358" y="21590"/>
                </a:lnTo>
                <a:lnTo>
                  <a:pt x="2358" y="21590"/>
                </a:lnTo>
                <a:lnTo>
                  <a:pt x="2360" y="21593"/>
                </a:lnTo>
                <a:lnTo>
                  <a:pt x="2360" y="21593"/>
                </a:lnTo>
                <a:lnTo>
                  <a:pt x="2361" y="21594"/>
                </a:lnTo>
                <a:lnTo>
                  <a:pt x="2362" y="21595"/>
                </a:lnTo>
                <a:lnTo>
                  <a:pt x="2362" y="21595"/>
                </a:lnTo>
                <a:lnTo>
                  <a:pt x="2369" y="21598"/>
                </a:lnTo>
                <a:lnTo>
                  <a:pt x="2369" y="21598"/>
                </a:lnTo>
                <a:lnTo>
                  <a:pt x="2372" y="21599"/>
                </a:lnTo>
                <a:lnTo>
                  <a:pt x="2376" y="21600"/>
                </a:lnTo>
                <a:close/>
                <a:moveTo>
                  <a:pt x="11804" y="21574"/>
                </a:moveTo>
                <a:lnTo>
                  <a:pt x="11803" y="21574"/>
                </a:lnTo>
                <a:lnTo>
                  <a:pt x="11787" y="21555"/>
                </a:lnTo>
                <a:lnTo>
                  <a:pt x="11787" y="21555"/>
                </a:lnTo>
                <a:lnTo>
                  <a:pt x="11788" y="21555"/>
                </a:lnTo>
                <a:lnTo>
                  <a:pt x="11788" y="21555"/>
                </a:lnTo>
                <a:lnTo>
                  <a:pt x="11791" y="21554"/>
                </a:lnTo>
                <a:lnTo>
                  <a:pt x="11791" y="21556"/>
                </a:lnTo>
                <a:lnTo>
                  <a:pt x="11791" y="21556"/>
                </a:lnTo>
                <a:lnTo>
                  <a:pt x="11792" y="21559"/>
                </a:lnTo>
                <a:lnTo>
                  <a:pt x="11795" y="21563"/>
                </a:lnTo>
                <a:lnTo>
                  <a:pt x="11798" y="21564"/>
                </a:lnTo>
                <a:lnTo>
                  <a:pt x="11803" y="21565"/>
                </a:lnTo>
                <a:lnTo>
                  <a:pt x="11803" y="21565"/>
                </a:lnTo>
                <a:lnTo>
                  <a:pt x="11803" y="21565"/>
                </a:lnTo>
                <a:lnTo>
                  <a:pt x="11803" y="21565"/>
                </a:lnTo>
                <a:lnTo>
                  <a:pt x="11803" y="21570"/>
                </a:lnTo>
                <a:lnTo>
                  <a:pt x="11804" y="21574"/>
                </a:lnTo>
                <a:lnTo>
                  <a:pt x="11804" y="21574"/>
                </a:lnTo>
                <a:close/>
                <a:moveTo>
                  <a:pt x="41464" y="21566"/>
                </a:moveTo>
                <a:lnTo>
                  <a:pt x="41465" y="21573"/>
                </a:lnTo>
                <a:lnTo>
                  <a:pt x="41455" y="21572"/>
                </a:lnTo>
                <a:lnTo>
                  <a:pt x="41455" y="21572"/>
                </a:lnTo>
                <a:lnTo>
                  <a:pt x="41461" y="21568"/>
                </a:lnTo>
                <a:lnTo>
                  <a:pt x="41461" y="21568"/>
                </a:lnTo>
                <a:lnTo>
                  <a:pt x="41464" y="21566"/>
                </a:lnTo>
                <a:lnTo>
                  <a:pt x="41464" y="21566"/>
                </a:lnTo>
                <a:close/>
                <a:moveTo>
                  <a:pt x="41426" y="21561"/>
                </a:moveTo>
                <a:lnTo>
                  <a:pt x="41442" y="21568"/>
                </a:lnTo>
                <a:lnTo>
                  <a:pt x="41425" y="21565"/>
                </a:lnTo>
                <a:lnTo>
                  <a:pt x="41425" y="21565"/>
                </a:lnTo>
                <a:lnTo>
                  <a:pt x="41426" y="21563"/>
                </a:lnTo>
                <a:lnTo>
                  <a:pt x="41426" y="21563"/>
                </a:lnTo>
                <a:lnTo>
                  <a:pt x="41426" y="21561"/>
                </a:lnTo>
                <a:lnTo>
                  <a:pt x="41426" y="21561"/>
                </a:lnTo>
                <a:close/>
                <a:moveTo>
                  <a:pt x="27540" y="18760"/>
                </a:moveTo>
                <a:lnTo>
                  <a:pt x="11840" y="21550"/>
                </a:lnTo>
                <a:lnTo>
                  <a:pt x="15247" y="14800"/>
                </a:lnTo>
                <a:lnTo>
                  <a:pt x="27540" y="18760"/>
                </a:lnTo>
                <a:close/>
                <a:moveTo>
                  <a:pt x="41452" y="21514"/>
                </a:moveTo>
                <a:lnTo>
                  <a:pt x="41458" y="21541"/>
                </a:lnTo>
                <a:lnTo>
                  <a:pt x="41445" y="21516"/>
                </a:lnTo>
                <a:lnTo>
                  <a:pt x="41445" y="21516"/>
                </a:lnTo>
                <a:lnTo>
                  <a:pt x="41449" y="21516"/>
                </a:lnTo>
                <a:lnTo>
                  <a:pt x="41449" y="21516"/>
                </a:lnTo>
                <a:lnTo>
                  <a:pt x="41452" y="21514"/>
                </a:lnTo>
                <a:lnTo>
                  <a:pt x="41452" y="21514"/>
                </a:lnTo>
                <a:close/>
                <a:moveTo>
                  <a:pt x="36691" y="11559"/>
                </a:moveTo>
                <a:lnTo>
                  <a:pt x="41424" y="21530"/>
                </a:lnTo>
                <a:lnTo>
                  <a:pt x="29347" y="15322"/>
                </a:lnTo>
                <a:lnTo>
                  <a:pt x="36691" y="11559"/>
                </a:lnTo>
                <a:close/>
                <a:moveTo>
                  <a:pt x="29312" y="15351"/>
                </a:moveTo>
                <a:lnTo>
                  <a:pt x="41326" y="21528"/>
                </a:lnTo>
                <a:lnTo>
                  <a:pt x="27658" y="18751"/>
                </a:lnTo>
                <a:lnTo>
                  <a:pt x="29312" y="15351"/>
                </a:lnTo>
                <a:close/>
                <a:moveTo>
                  <a:pt x="15208" y="14777"/>
                </a:moveTo>
                <a:lnTo>
                  <a:pt x="11809" y="21514"/>
                </a:lnTo>
                <a:lnTo>
                  <a:pt x="8508" y="7765"/>
                </a:lnTo>
                <a:lnTo>
                  <a:pt x="15208" y="14777"/>
                </a:lnTo>
                <a:close/>
                <a:moveTo>
                  <a:pt x="8454" y="7734"/>
                </a:moveTo>
                <a:lnTo>
                  <a:pt x="11757" y="21490"/>
                </a:lnTo>
                <a:lnTo>
                  <a:pt x="4067" y="12068"/>
                </a:lnTo>
                <a:lnTo>
                  <a:pt x="8454" y="7734"/>
                </a:lnTo>
                <a:close/>
                <a:moveTo>
                  <a:pt x="4008" y="12101"/>
                </a:moveTo>
                <a:lnTo>
                  <a:pt x="2371" y="21481"/>
                </a:lnTo>
                <a:lnTo>
                  <a:pt x="49" y="13655"/>
                </a:lnTo>
                <a:lnTo>
                  <a:pt x="4008" y="12101"/>
                </a:lnTo>
                <a:close/>
                <a:moveTo>
                  <a:pt x="37919" y="5699"/>
                </a:moveTo>
                <a:lnTo>
                  <a:pt x="41407" y="21391"/>
                </a:lnTo>
                <a:lnTo>
                  <a:pt x="36725" y="11527"/>
                </a:lnTo>
                <a:lnTo>
                  <a:pt x="37919" y="5699"/>
                </a:lnTo>
                <a:close/>
                <a:moveTo>
                  <a:pt x="27639" y="18773"/>
                </a:moveTo>
                <a:lnTo>
                  <a:pt x="27639" y="18773"/>
                </a:lnTo>
                <a:lnTo>
                  <a:pt x="27639" y="18773"/>
                </a:lnTo>
                <a:lnTo>
                  <a:pt x="27639" y="18773"/>
                </a:lnTo>
                <a:lnTo>
                  <a:pt x="27639" y="18773"/>
                </a:lnTo>
                <a:close/>
                <a:moveTo>
                  <a:pt x="29273" y="15330"/>
                </a:moveTo>
                <a:lnTo>
                  <a:pt x="27622" y="18726"/>
                </a:lnTo>
                <a:lnTo>
                  <a:pt x="19892" y="9572"/>
                </a:lnTo>
                <a:lnTo>
                  <a:pt x="29273" y="15330"/>
                </a:lnTo>
                <a:close/>
                <a:moveTo>
                  <a:pt x="19788" y="9517"/>
                </a:moveTo>
                <a:lnTo>
                  <a:pt x="27562" y="18723"/>
                </a:lnTo>
                <a:lnTo>
                  <a:pt x="15272" y="14764"/>
                </a:lnTo>
                <a:lnTo>
                  <a:pt x="19788" y="9517"/>
                </a:lnTo>
                <a:close/>
                <a:moveTo>
                  <a:pt x="30785" y="5535"/>
                </a:moveTo>
                <a:lnTo>
                  <a:pt x="29283" y="15287"/>
                </a:lnTo>
                <a:lnTo>
                  <a:pt x="19837" y="9489"/>
                </a:lnTo>
                <a:lnTo>
                  <a:pt x="30785" y="5535"/>
                </a:lnTo>
                <a:close/>
                <a:moveTo>
                  <a:pt x="36667" y="11525"/>
                </a:moveTo>
                <a:lnTo>
                  <a:pt x="29330" y="15284"/>
                </a:lnTo>
                <a:lnTo>
                  <a:pt x="30828" y="5550"/>
                </a:lnTo>
                <a:lnTo>
                  <a:pt x="36667" y="11525"/>
                </a:lnTo>
                <a:close/>
                <a:moveTo>
                  <a:pt x="19747" y="9499"/>
                </a:moveTo>
                <a:lnTo>
                  <a:pt x="15233" y="14741"/>
                </a:lnTo>
                <a:lnTo>
                  <a:pt x="8526" y="7721"/>
                </a:lnTo>
                <a:lnTo>
                  <a:pt x="19747" y="9499"/>
                </a:lnTo>
                <a:close/>
                <a:moveTo>
                  <a:pt x="22366" y="12542"/>
                </a:moveTo>
                <a:lnTo>
                  <a:pt x="22362" y="12544"/>
                </a:lnTo>
                <a:lnTo>
                  <a:pt x="22366" y="12542"/>
                </a:lnTo>
                <a:close/>
                <a:moveTo>
                  <a:pt x="4039" y="12076"/>
                </a:moveTo>
                <a:lnTo>
                  <a:pt x="4039" y="12076"/>
                </a:lnTo>
                <a:lnTo>
                  <a:pt x="4039" y="12076"/>
                </a:lnTo>
                <a:lnTo>
                  <a:pt x="4039" y="12076"/>
                </a:lnTo>
                <a:lnTo>
                  <a:pt x="4035" y="12072"/>
                </a:lnTo>
                <a:lnTo>
                  <a:pt x="4035" y="12072"/>
                </a:lnTo>
                <a:lnTo>
                  <a:pt x="4036" y="12071"/>
                </a:lnTo>
                <a:lnTo>
                  <a:pt x="4036" y="12071"/>
                </a:lnTo>
                <a:lnTo>
                  <a:pt x="4039" y="12075"/>
                </a:lnTo>
                <a:lnTo>
                  <a:pt x="4039" y="12076"/>
                </a:lnTo>
                <a:close/>
                <a:moveTo>
                  <a:pt x="8431" y="7696"/>
                </a:moveTo>
                <a:lnTo>
                  <a:pt x="4045" y="12030"/>
                </a:lnTo>
                <a:lnTo>
                  <a:pt x="70" y="3362"/>
                </a:lnTo>
                <a:lnTo>
                  <a:pt x="8431" y="7696"/>
                </a:lnTo>
                <a:close/>
                <a:moveTo>
                  <a:pt x="37891" y="5612"/>
                </a:moveTo>
                <a:lnTo>
                  <a:pt x="36689" y="11484"/>
                </a:lnTo>
                <a:lnTo>
                  <a:pt x="30865" y="5524"/>
                </a:lnTo>
                <a:lnTo>
                  <a:pt x="37891" y="5612"/>
                </a:lnTo>
                <a:close/>
                <a:moveTo>
                  <a:pt x="19821" y="9509"/>
                </a:moveTo>
                <a:lnTo>
                  <a:pt x="19821" y="9509"/>
                </a:lnTo>
                <a:lnTo>
                  <a:pt x="19820" y="9510"/>
                </a:lnTo>
                <a:lnTo>
                  <a:pt x="19820" y="9510"/>
                </a:lnTo>
                <a:lnTo>
                  <a:pt x="19817" y="9512"/>
                </a:lnTo>
                <a:lnTo>
                  <a:pt x="19809" y="9501"/>
                </a:lnTo>
                <a:lnTo>
                  <a:pt x="19821" y="9509"/>
                </a:lnTo>
                <a:close/>
                <a:moveTo>
                  <a:pt x="19794" y="9483"/>
                </a:moveTo>
                <a:lnTo>
                  <a:pt x="19794" y="9483"/>
                </a:lnTo>
                <a:lnTo>
                  <a:pt x="19794" y="9484"/>
                </a:lnTo>
                <a:lnTo>
                  <a:pt x="19794" y="9484"/>
                </a:lnTo>
                <a:lnTo>
                  <a:pt x="19794" y="9487"/>
                </a:lnTo>
                <a:lnTo>
                  <a:pt x="19794" y="9487"/>
                </a:lnTo>
                <a:lnTo>
                  <a:pt x="19788" y="9484"/>
                </a:lnTo>
                <a:lnTo>
                  <a:pt x="19788" y="9484"/>
                </a:lnTo>
                <a:lnTo>
                  <a:pt x="19784" y="9485"/>
                </a:lnTo>
                <a:lnTo>
                  <a:pt x="19784" y="9485"/>
                </a:lnTo>
                <a:lnTo>
                  <a:pt x="19784" y="9485"/>
                </a:lnTo>
                <a:lnTo>
                  <a:pt x="19784" y="9485"/>
                </a:lnTo>
                <a:lnTo>
                  <a:pt x="19782" y="9482"/>
                </a:lnTo>
                <a:lnTo>
                  <a:pt x="19782" y="9482"/>
                </a:lnTo>
                <a:lnTo>
                  <a:pt x="19784" y="9483"/>
                </a:lnTo>
                <a:lnTo>
                  <a:pt x="19788" y="9483"/>
                </a:lnTo>
                <a:lnTo>
                  <a:pt x="19788" y="9483"/>
                </a:lnTo>
                <a:lnTo>
                  <a:pt x="19792" y="9483"/>
                </a:lnTo>
                <a:lnTo>
                  <a:pt x="19794" y="9483"/>
                </a:lnTo>
                <a:lnTo>
                  <a:pt x="19794" y="9483"/>
                </a:lnTo>
                <a:close/>
                <a:moveTo>
                  <a:pt x="19815" y="9470"/>
                </a:moveTo>
                <a:lnTo>
                  <a:pt x="19806" y="9473"/>
                </a:lnTo>
                <a:lnTo>
                  <a:pt x="19814" y="9466"/>
                </a:lnTo>
                <a:lnTo>
                  <a:pt x="19814" y="9466"/>
                </a:lnTo>
                <a:lnTo>
                  <a:pt x="19814" y="9469"/>
                </a:lnTo>
                <a:lnTo>
                  <a:pt x="19814" y="9469"/>
                </a:lnTo>
                <a:lnTo>
                  <a:pt x="19815" y="9470"/>
                </a:lnTo>
                <a:lnTo>
                  <a:pt x="19815" y="9470"/>
                </a:lnTo>
                <a:close/>
                <a:moveTo>
                  <a:pt x="15411" y="3873"/>
                </a:moveTo>
                <a:lnTo>
                  <a:pt x="19738" y="9455"/>
                </a:lnTo>
                <a:lnTo>
                  <a:pt x="8531" y="7680"/>
                </a:lnTo>
                <a:lnTo>
                  <a:pt x="15411" y="3873"/>
                </a:lnTo>
                <a:close/>
                <a:moveTo>
                  <a:pt x="30050" y="63"/>
                </a:moveTo>
                <a:lnTo>
                  <a:pt x="19790" y="9452"/>
                </a:lnTo>
                <a:lnTo>
                  <a:pt x="15455" y="3857"/>
                </a:lnTo>
                <a:lnTo>
                  <a:pt x="30050" y="63"/>
                </a:lnTo>
                <a:close/>
                <a:moveTo>
                  <a:pt x="30789" y="5489"/>
                </a:moveTo>
                <a:lnTo>
                  <a:pt x="19881" y="9428"/>
                </a:lnTo>
                <a:lnTo>
                  <a:pt x="30109" y="66"/>
                </a:lnTo>
                <a:lnTo>
                  <a:pt x="30789" y="5489"/>
                </a:lnTo>
                <a:close/>
                <a:moveTo>
                  <a:pt x="15341" y="3863"/>
                </a:moveTo>
                <a:lnTo>
                  <a:pt x="8467" y="7667"/>
                </a:lnTo>
                <a:lnTo>
                  <a:pt x="115" y="3338"/>
                </a:lnTo>
                <a:lnTo>
                  <a:pt x="15341" y="3863"/>
                </a:lnTo>
                <a:close/>
                <a:moveTo>
                  <a:pt x="41409" y="77"/>
                </a:moveTo>
                <a:lnTo>
                  <a:pt x="37906" y="5571"/>
                </a:lnTo>
                <a:lnTo>
                  <a:pt x="30898" y="5482"/>
                </a:lnTo>
                <a:lnTo>
                  <a:pt x="41409" y="77"/>
                </a:lnTo>
                <a:close/>
                <a:moveTo>
                  <a:pt x="4042" y="45"/>
                </a:moveTo>
                <a:lnTo>
                  <a:pt x="15275" y="3819"/>
                </a:lnTo>
                <a:lnTo>
                  <a:pt x="80" y="3295"/>
                </a:lnTo>
                <a:lnTo>
                  <a:pt x="4042" y="45"/>
                </a:lnTo>
                <a:close/>
                <a:moveTo>
                  <a:pt x="41459" y="33"/>
                </a:moveTo>
                <a:lnTo>
                  <a:pt x="41456" y="35"/>
                </a:lnTo>
                <a:lnTo>
                  <a:pt x="41456" y="35"/>
                </a:lnTo>
                <a:lnTo>
                  <a:pt x="41456" y="35"/>
                </a:lnTo>
                <a:lnTo>
                  <a:pt x="41456" y="35"/>
                </a:lnTo>
                <a:lnTo>
                  <a:pt x="41455" y="34"/>
                </a:lnTo>
                <a:lnTo>
                  <a:pt x="41459" y="33"/>
                </a:lnTo>
                <a:close/>
                <a:moveTo>
                  <a:pt x="30112" y="29"/>
                </a:moveTo>
                <a:lnTo>
                  <a:pt x="30112" y="29"/>
                </a:lnTo>
                <a:lnTo>
                  <a:pt x="30111" y="30"/>
                </a:lnTo>
                <a:lnTo>
                  <a:pt x="30108" y="33"/>
                </a:lnTo>
                <a:lnTo>
                  <a:pt x="30108" y="33"/>
                </a:lnTo>
                <a:lnTo>
                  <a:pt x="30107" y="32"/>
                </a:lnTo>
                <a:lnTo>
                  <a:pt x="30107" y="32"/>
                </a:lnTo>
                <a:lnTo>
                  <a:pt x="30107" y="30"/>
                </a:lnTo>
                <a:lnTo>
                  <a:pt x="30112" y="29"/>
                </a:lnTo>
                <a:close/>
                <a:moveTo>
                  <a:pt x="30123" y="26"/>
                </a:moveTo>
                <a:lnTo>
                  <a:pt x="30123" y="27"/>
                </a:lnTo>
                <a:lnTo>
                  <a:pt x="30123" y="27"/>
                </a:lnTo>
                <a:lnTo>
                  <a:pt x="30122" y="27"/>
                </a:lnTo>
                <a:lnTo>
                  <a:pt x="30123" y="26"/>
                </a:lnTo>
                <a:close/>
                <a:moveTo>
                  <a:pt x="41465" y="17"/>
                </a:move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close/>
                <a:moveTo>
                  <a:pt x="41465" y="17"/>
                </a:move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lnTo>
                  <a:pt x="41465" y="17"/>
                </a:lnTo>
                <a:close/>
                <a:moveTo>
                  <a:pt x="30135" y="17"/>
                </a:moveTo>
                <a:lnTo>
                  <a:pt x="30134" y="17"/>
                </a:lnTo>
                <a:lnTo>
                  <a:pt x="30135" y="17"/>
                </a:lnTo>
                <a:close/>
                <a:moveTo>
                  <a:pt x="41475" y="1"/>
                </a:moveTo>
                <a:lnTo>
                  <a:pt x="41475" y="1"/>
                </a:lnTo>
                <a:lnTo>
                  <a:pt x="41475" y="1"/>
                </a:lnTo>
                <a:lnTo>
                  <a:pt x="41475" y="1"/>
                </a:lnTo>
                <a:lnTo>
                  <a:pt x="41475" y="1"/>
                </a:lnTo>
                <a:lnTo>
                  <a:pt x="4147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D0D1EE6D-469F-462B-9911-DEA659FA0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904" y="2743200"/>
            <a:ext cx="8291512" cy="1014413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6795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160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_Imag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24858" y="0"/>
            <a:ext cx="12216858" cy="6858000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DBC8-358F-B145-8493-0D2E0FC86B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176" y="853131"/>
            <a:ext cx="11126788" cy="2198688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6145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174F9C-6CB5-4A2F-A4B8-934EE28448CE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B8D1D55-AF9F-4150-8F96-C44CB174D6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1F8C14-A360-449D-B677-6B7CF8C1EAFE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20" name="Footer Placeholder 3">
              <a:extLst>
                <a:ext uri="{FF2B5EF4-FFF2-40B4-BE49-F238E27FC236}">
                  <a16:creationId xmlns:a16="http://schemas.microsoft.com/office/drawing/2014/main" id="{70B932BA-7623-4B1C-A4D5-76E7DD37CF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21" name="TextBox 25">
              <a:extLst>
                <a:ext uri="{FF2B5EF4-FFF2-40B4-BE49-F238E27FC236}">
                  <a16:creationId xmlns:a16="http://schemas.microsoft.com/office/drawing/2014/main" id="{A9DE7FBA-80D8-4C73-BD4C-FE34FF90C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5F5A3B75-4D2E-41F1-BF16-3401337D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76DAEA9E-42A3-4BA2-8549-50884FCFC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4" name="Footer Placeholder 3">
              <a:extLst>
                <a:ext uri="{FF2B5EF4-FFF2-40B4-BE49-F238E27FC236}">
                  <a16:creationId xmlns:a16="http://schemas.microsoft.com/office/drawing/2014/main" id="{9C82EC3C-34FB-4C56-9195-EEC9531370E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B419-DC2B-4304-BA8D-F330FE64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F4B46-2992-4201-9B7E-3F1815634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8194-5D11-4056-AADB-2FB99C14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8ED-0D2A-4C94-AACA-A08B35DB0A4A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D96D3-4B98-4923-8E72-9368B6BA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A622F-AB1F-4CA8-9D05-D0DF463C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73F5C-375D-484A-9CD3-331CA390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3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84048" y="1298448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47A7D5-413B-478D-90A4-5DD546B558B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0CD2CEC-0C08-4BA9-A190-3D82368B229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A586AB-FA2D-42F4-8151-920854832330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1DCC11E6-50A6-4D60-90A3-DAC0F5C314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E4939CD9-310E-4888-B857-D2F0D9F2C2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09721296-013C-4CBD-81A5-04F2EA9A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759D013F-7193-4C4F-8884-8AE9416A7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6A74E501-43F7-4892-86F3-3360305D16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2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C665B-2E7D-42CF-B622-947E87FE4C1B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35CA9D-2B55-4C68-97BE-E1089D733FF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4DD406-AD63-472D-89DF-36E3AD48AD16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5" name="Footer Placeholder 3">
              <a:extLst>
                <a:ext uri="{FF2B5EF4-FFF2-40B4-BE49-F238E27FC236}">
                  <a16:creationId xmlns:a16="http://schemas.microsoft.com/office/drawing/2014/main" id="{FE63EB8E-1452-4309-BCA5-FFA1AF4D0B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4E2F2CB2-DD35-4673-B2EF-5FC8DEFB5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FB2CCA12-74AC-434A-B551-B8159B0F2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id="{017161D6-4AB3-45E4-AEFE-00D880DDA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5" name="Footer Placeholder 3">
              <a:extLst>
                <a:ext uri="{FF2B5EF4-FFF2-40B4-BE49-F238E27FC236}">
                  <a16:creationId xmlns:a16="http://schemas.microsoft.com/office/drawing/2014/main" id="{55D8F11E-F9F8-43F2-85D3-6DF19B9A2E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3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314325" marR="0" indent="-1317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473075" marR="0" indent="-1158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642938" marR="0" indent="-1031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5BC73-EDDB-4E69-9DA6-20B368FBD0AF}"/>
              </a:ext>
            </a:extLst>
          </p:cNvPr>
          <p:cNvSpPr txBox="1"/>
          <p:nvPr userDrawn="1"/>
        </p:nvSpPr>
        <p:spPr>
          <a:xfrm>
            <a:off x="11590811" y="657473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DF48745-B946-447C-B11E-7E950DC5B0F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10048" y="6477000"/>
            <a:ext cx="363963" cy="194400"/>
          </a:xfrm>
          <a:custGeom>
            <a:avLst/>
            <a:gdLst>
              <a:gd name="T0" fmla="*/ 134 w 170"/>
              <a:gd name="T1" fmla="*/ 3 h 90"/>
              <a:gd name="T2" fmla="*/ 122 w 170"/>
              <a:gd name="T3" fmla="*/ 52 h 90"/>
              <a:gd name="T4" fmla="*/ 109 w 170"/>
              <a:gd name="T5" fmla="*/ 3 h 90"/>
              <a:gd name="T6" fmla="*/ 74 w 170"/>
              <a:gd name="T7" fmla="*/ 3 h 90"/>
              <a:gd name="T8" fmla="*/ 74 w 170"/>
              <a:gd name="T9" fmla="*/ 21 h 90"/>
              <a:gd name="T10" fmla="*/ 40 w 170"/>
              <a:gd name="T11" fmla="*/ 1 h 90"/>
              <a:gd name="T12" fmla="*/ 4 w 170"/>
              <a:gd name="T13" fmla="*/ 31 h 90"/>
              <a:gd name="T14" fmla="*/ 28 w 170"/>
              <a:gd name="T15" fmla="*/ 31 h 90"/>
              <a:gd name="T16" fmla="*/ 39 w 170"/>
              <a:gd name="T17" fmla="*/ 20 h 90"/>
              <a:gd name="T18" fmla="*/ 50 w 170"/>
              <a:gd name="T19" fmla="*/ 28 h 90"/>
              <a:gd name="T20" fmla="*/ 39 w 170"/>
              <a:gd name="T21" fmla="*/ 35 h 90"/>
              <a:gd name="T22" fmla="*/ 31 w 170"/>
              <a:gd name="T23" fmla="*/ 35 h 90"/>
              <a:gd name="T24" fmla="*/ 31 w 170"/>
              <a:gd name="T25" fmla="*/ 51 h 90"/>
              <a:gd name="T26" fmla="*/ 38 w 170"/>
              <a:gd name="T27" fmla="*/ 51 h 90"/>
              <a:gd name="T28" fmla="*/ 48 w 170"/>
              <a:gd name="T29" fmla="*/ 60 h 90"/>
              <a:gd name="T30" fmla="*/ 38 w 170"/>
              <a:gd name="T31" fmla="*/ 70 h 90"/>
              <a:gd name="T32" fmla="*/ 25 w 170"/>
              <a:gd name="T33" fmla="*/ 54 h 90"/>
              <a:gd name="T34" fmla="*/ 1 w 170"/>
              <a:gd name="T35" fmla="*/ 54 h 90"/>
              <a:gd name="T36" fmla="*/ 38 w 170"/>
              <a:gd name="T37" fmla="*/ 90 h 90"/>
              <a:gd name="T38" fmla="*/ 74 w 170"/>
              <a:gd name="T39" fmla="*/ 71 h 90"/>
              <a:gd name="T40" fmla="*/ 74 w 170"/>
              <a:gd name="T41" fmla="*/ 88 h 90"/>
              <a:gd name="T42" fmla="*/ 98 w 170"/>
              <a:gd name="T43" fmla="*/ 88 h 90"/>
              <a:gd name="T44" fmla="*/ 98 w 170"/>
              <a:gd name="T45" fmla="*/ 34 h 90"/>
              <a:gd name="T46" fmla="*/ 111 w 170"/>
              <a:gd name="T47" fmla="*/ 88 h 90"/>
              <a:gd name="T48" fmla="*/ 132 w 170"/>
              <a:gd name="T49" fmla="*/ 88 h 90"/>
              <a:gd name="T50" fmla="*/ 146 w 170"/>
              <a:gd name="T51" fmla="*/ 34 h 90"/>
              <a:gd name="T52" fmla="*/ 146 w 170"/>
              <a:gd name="T53" fmla="*/ 88 h 90"/>
              <a:gd name="T54" fmla="*/ 170 w 170"/>
              <a:gd name="T55" fmla="*/ 88 h 90"/>
              <a:gd name="T56" fmla="*/ 170 w 170"/>
              <a:gd name="T57" fmla="*/ 3 h 90"/>
              <a:gd name="T58" fmla="*/ 134 w 170"/>
              <a:gd name="T59" fmla="*/ 3 h 90"/>
              <a:gd name="T60" fmla="*/ 74 w 170"/>
              <a:gd name="T61" fmla="*/ 52 h 90"/>
              <a:gd name="T62" fmla="*/ 64 w 170"/>
              <a:gd name="T63" fmla="*/ 42 h 90"/>
              <a:gd name="T64" fmla="*/ 74 w 170"/>
              <a:gd name="T65" fmla="*/ 31 h 90"/>
              <a:gd name="T66" fmla="*/ 74 w 170"/>
              <a:gd name="T67" fmla="*/ 5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0" h="90">
                <a:moveTo>
                  <a:pt x="134" y="3"/>
                </a:moveTo>
                <a:cubicBezTo>
                  <a:pt x="122" y="52"/>
                  <a:pt x="122" y="52"/>
                  <a:pt x="122" y="52"/>
                </a:cubicBezTo>
                <a:cubicBezTo>
                  <a:pt x="109" y="3"/>
                  <a:pt x="109" y="3"/>
                  <a:pt x="109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21"/>
                  <a:pt x="74" y="21"/>
                  <a:pt x="74" y="21"/>
                </a:cubicBezTo>
                <a:cubicBezTo>
                  <a:pt x="69" y="5"/>
                  <a:pt x="54" y="1"/>
                  <a:pt x="40" y="1"/>
                </a:cubicBezTo>
                <a:cubicBezTo>
                  <a:pt x="23" y="0"/>
                  <a:pt x="5" y="8"/>
                  <a:pt x="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4"/>
                  <a:pt x="33" y="20"/>
                  <a:pt x="39" y="20"/>
                </a:cubicBezTo>
                <a:cubicBezTo>
                  <a:pt x="46" y="20"/>
                  <a:pt x="50" y="23"/>
                  <a:pt x="50" y="28"/>
                </a:cubicBezTo>
                <a:cubicBezTo>
                  <a:pt x="49" y="32"/>
                  <a:pt x="47" y="35"/>
                  <a:pt x="39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51"/>
                  <a:pt x="31" y="51"/>
                  <a:pt x="3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42" y="51"/>
                  <a:pt x="48" y="54"/>
                  <a:pt x="48" y="60"/>
                </a:cubicBezTo>
                <a:cubicBezTo>
                  <a:pt x="49" y="67"/>
                  <a:pt x="44" y="70"/>
                  <a:pt x="38" y="70"/>
                </a:cubicBezTo>
                <a:cubicBezTo>
                  <a:pt x="27" y="69"/>
                  <a:pt x="25" y="61"/>
                  <a:pt x="25" y="54"/>
                </a:cubicBezTo>
                <a:cubicBezTo>
                  <a:pt x="1" y="54"/>
                  <a:pt x="1" y="54"/>
                  <a:pt x="1" y="54"/>
                </a:cubicBezTo>
                <a:cubicBezTo>
                  <a:pt x="1" y="59"/>
                  <a:pt x="0" y="90"/>
                  <a:pt x="38" y="90"/>
                </a:cubicBezTo>
                <a:cubicBezTo>
                  <a:pt x="57" y="90"/>
                  <a:pt x="70" y="82"/>
                  <a:pt x="74" y="71"/>
                </a:cubicBezTo>
                <a:cubicBezTo>
                  <a:pt x="74" y="88"/>
                  <a:pt x="74" y="88"/>
                  <a:pt x="74" y="88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34"/>
                  <a:pt x="98" y="34"/>
                  <a:pt x="98" y="34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70" y="3"/>
                  <a:pt x="170" y="3"/>
                  <a:pt x="170" y="3"/>
                </a:cubicBezTo>
                <a:lnTo>
                  <a:pt x="134" y="3"/>
                </a:lnTo>
                <a:close/>
                <a:moveTo>
                  <a:pt x="74" y="52"/>
                </a:moveTo>
                <a:cubicBezTo>
                  <a:pt x="71" y="46"/>
                  <a:pt x="66" y="43"/>
                  <a:pt x="64" y="42"/>
                </a:cubicBezTo>
                <a:cubicBezTo>
                  <a:pt x="69" y="40"/>
                  <a:pt x="72" y="37"/>
                  <a:pt x="74" y="31"/>
                </a:cubicBezTo>
                <a:lnTo>
                  <a:pt x="74" y="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3FDAA3-870C-4058-9692-A85FB7929839}"/>
              </a:ext>
            </a:extLst>
          </p:cNvPr>
          <p:cNvGrpSpPr/>
          <p:nvPr userDrawn="1"/>
        </p:nvGrpSpPr>
        <p:grpSpPr>
          <a:xfrm>
            <a:off x="-22860" y="6569823"/>
            <a:ext cx="2766060" cy="138337"/>
            <a:chOff x="-22860" y="6595827"/>
            <a:chExt cx="2766060" cy="138337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8DDA0244-1AB1-4FA1-96C0-D3041B253E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7721" y="6596419"/>
              <a:ext cx="1064702" cy="137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98513" algn="r"/>
                </a:tabLs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98513" algn="r"/>
                </a:tabLst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. All Rights Reserved.</a:t>
              </a:r>
            </a:p>
          </p:txBody>
        </p:sp>
        <p:sp>
          <p:nvSpPr>
            <p:cNvPr id="17" name="TextBox 25">
              <a:extLst>
                <a:ext uri="{FF2B5EF4-FFF2-40B4-BE49-F238E27FC236}">
                  <a16:creationId xmlns:a16="http://schemas.microsoft.com/office/drawing/2014/main" id="{D50C54EB-18E0-40BE-A3D3-AEDC473B2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2860" y="6596425"/>
              <a:ext cx="927172" cy="1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algn="r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7297CC28-9273-45A3-A669-8857AEF43BF8}" type="datetime3">
                <a: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31 January 2022</a:t>
              </a:fld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 panose="020B0604020101020102" pitchFamily="34" charset="0"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18" name="Rectangle 26">
              <a:extLst>
                <a:ext uri="{FF2B5EF4-FFF2-40B4-BE49-F238E27FC236}">
                  <a16:creationId xmlns:a16="http://schemas.microsoft.com/office/drawing/2014/main" id="{CBECC73C-B1F5-488F-A032-ABFF89610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95827"/>
              <a:ext cx="666749" cy="12308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2813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3M Circular TT Book" panose="020B0604020101020102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6C79C7-B6AB-49EA-9B30-DA8E23108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6596418"/>
              <a:ext cx="279621" cy="122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  <p:sp>
          <p:nvSpPr>
            <p:cNvPr id="26" name="Footer Placeholder 3">
              <a:extLst>
                <a:ext uri="{FF2B5EF4-FFF2-40B4-BE49-F238E27FC236}">
                  <a16:creationId xmlns:a16="http://schemas.microsoft.com/office/drawing/2014/main" id="{D2A9C3FA-2221-49F3-B7C8-63D6669AC0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05198" y="6596401"/>
              <a:ext cx="838002" cy="13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3M Confidential.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2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811" r:id="rId2"/>
    <p:sldLayoutId id="2147483667" r:id="rId3"/>
    <p:sldLayoutId id="2147483749" r:id="rId4"/>
    <p:sldLayoutId id="2147483750" r:id="rId5"/>
    <p:sldLayoutId id="2147483727" r:id="rId6"/>
    <p:sldLayoutId id="2147483751" r:id="rId7"/>
    <p:sldLayoutId id="2147483671" r:id="rId8"/>
    <p:sldLayoutId id="2147483752" r:id="rId9"/>
    <p:sldLayoutId id="2147483728" r:id="rId10"/>
    <p:sldLayoutId id="2147483672" r:id="rId11"/>
    <p:sldLayoutId id="2147483674" r:id="rId12"/>
    <p:sldLayoutId id="2147483676" r:id="rId13"/>
    <p:sldLayoutId id="2147483729" r:id="rId14"/>
    <p:sldLayoutId id="2147483675" r:id="rId15"/>
    <p:sldLayoutId id="2147483812" r:id="rId16"/>
    <p:sldLayoutId id="2147483835" r:id="rId17"/>
    <p:sldLayoutId id="2147483817" r:id="rId18"/>
    <p:sldLayoutId id="2147483814" r:id="rId19"/>
    <p:sldLayoutId id="2147483815" r:id="rId20"/>
    <p:sldLayoutId id="2147483816" r:id="rId21"/>
    <p:sldLayoutId id="2147483836" r:id="rId22"/>
    <p:sldLayoutId id="2147483797" r:id="rId23"/>
    <p:sldLayoutId id="2147483800" r:id="rId24"/>
    <p:sldLayoutId id="2147483792" r:id="rId25"/>
    <p:sldLayoutId id="2147483821" r:id="rId26"/>
    <p:sldLayoutId id="2147483823" r:id="rId27"/>
    <p:sldLayoutId id="2147483837" r:id="rId28"/>
    <p:sldLayoutId id="2147483840" r:id="rId29"/>
    <p:sldLayoutId id="2147483809" r:id="rId30"/>
    <p:sldLayoutId id="2147483810" r:id="rId31"/>
    <p:sldLayoutId id="2147483820" r:id="rId32"/>
    <p:sldLayoutId id="2147483808" r:id="rId33"/>
    <p:sldLayoutId id="2147483846" r:id="rId34"/>
    <p:sldLayoutId id="2147483848" r:id="rId35"/>
    <p:sldLayoutId id="2147483849" r:id="rId36"/>
    <p:sldLayoutId id="2147483740" r:id="rId37"/>
    <p:sldLayoutId id="2147483754" r:id="rId38"/>
    <p:sldLayoutId id="2147483759" r:id="rId39"/>
    <p:sldLayoutId id="2147483760" r:id="rId40"/>
    <p:sldLayoutId id="2147483762" r:id="rId41"/>
    <p:sldLayoutId id="2147483763" r:id="rId42"/>
    <p:sldLayoutId id="2147483765" r:id="rId43"/>
    <p:sldLayoutId id="2147483768" r:id="rId44"/>
    <p:sldLayoutId id="2147483770" r:id="rId45"/>
    <p:sldLayoutId id="2147483772" r:id="rId46"/>
    <p:sldLayoutId id="2147483828" r:id="rId47"/>
    <p:sldLayoutId id="2147483829" r:id="rId48"/>
    <p:sldLayoutId id="2147483830" r:id="rId49"/>
    <p:sldLayoutId id="2147483794" r:id="rId50"/>
    <p:sldLayoutId id="2147483795" r:id="rId51"/>
    <p:sldLayoutId id="2147483748" r:id="rId52"/>
    <p:sldLayoutId id="2147483778" r:id="rId53"/>
    <p:sldLayoutId id="2147483773" r:id="rId54"/>
    <p:sldLayoutId id="2147483753" r:id="rId55"/>
    <p:sldLayoutId id="2147483844" r:id="rId56"/>
    <p:sldLayoutId id="2147483841" r:id="rId57"/>
    <p:sldLayoutId id="2147483785" r:id="rId58"/>
    <p:sldLayoutId id="2147483842" r:id="rId59"/>
    <p:sldLayoutId id="2147483709" r:id="rId60"/>
    <p:sldLayoutId id="2147483850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14325" indent="-1317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3075" indent="-1158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31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40" userDrawn="1">
          <p15:clr>
            <a:srgbClr val="F26B43"/>
          </p15:clr>
        </p15:guide>
        <p15:guide id="4" pos="1440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7" pos="6240" userDrawn="1">
          <p15:clr>
            <a:srgbClr val="F26B43"/>
          </p15:clr>
        </p15:guide>
        <p15:guide id="8" pos="7440" userDrawn="1">
          <p15:clr>
            <a:srgbClr val="F26B43"/>
          </p15:clr>
        </p15:guide>
        <p15:guide id="9" orient="horz" pos="1474" userDrawn="1">
          <p15:clr>
            <a:srgbClr val="F26B43"/>
          </p15:clr>
        </p15:guide>
        <p15:guide id="10" orient="horz" pos="84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2696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3936" userDrawn="1">
          <p15:clr>
            <a:srgbClr val="F26B43"/>
          </p15:clr>
        </p15:guide>
        <p15:guide id="17" pos="5034" userDrawn="1">
          <p15:clr>
            <a:srgbClr val="F26B43"/>
          </p15:clr>
        </p15:guide>
        <p15:guide id="18" orient="horz" pos="3312" userDrawn="1">
          <p15:clr>
            <a:srgbClr val="F26B43"/>
          </p15:clr>
        </p15:guide>
        <p15:guide id="19" orient="horz" pos="2702" userDrawn="1">
          <p15:clr>
            <a:srgbClr val="F26B43"/>
          </p15:clr>
        </p15:guide>
        <p15:guide id="21" pos="2634" userDrawn="1">
          <p15:clr>
            <a:srgbClr val="F26B43"/>
          </p15:clr>
        </p15:guide>
        <p15:guide id="22" pos="5046" userDrawn="1">
          <p15:clr>
            <a:srgbClr val="F26B43"/>
          </p15:clr>
        </p15:guide>
        <p15:guide id="23" orient="horz" pos="1468" userDrawn="1">
          <p15:clr>
            <a:srgbClr val="F26B43"/>
          </p15:clr>
        </p15:guide>
        <p15:guide id="25" orient="horz" pos="1480" userDrawn="1">
          <p15:clr>
            <a:srgbClr val="F26B43"/>
          </p15:clr>
        </p15:guide>
        <p15:guide id="26" orient="horz" pos="2706" userDrawn="1">
          <p15:clr>
            <a:srgbClr val="F26B43"/>
          </p15:clr>
        </p15:guide>
        <p15:guide id="27" pos="2648" userDrawn="1">
          <p15:clr>
            <a:srgbClr val="F26B43"/>
          </p15:clr>
        </p15:guide>
        <p15:guide id="28" orient="horz" pos="57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753747-C792-47A5-A962-D0114FF0CDF6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2021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DEE2457-3459-4F6B-BC40-478AC34F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699DE-DCC5-49BD-82B2-3CBF70970C11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DB56A6-5758-44FA-B60E-AD88DC2CFEC2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882E0C-C19D-4C77-841A-D64DADCDE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sp>
        <p:nvSpPr>
          <p:cNvPr id="13" name="Shape 273">
            <a:extLst>
              <a:ext uri="{FF2B5EF4-FFF2-40B4-BE49-F238E27FC236}">
                <a16:creationId xmlns:a16="http://schemas.microsoft.com/office/drawing/2014/main" id="{FCB8A26F-0CE4-44D7-B41D-2CC6D69A8571}"/>
              </a:ext>
            </a:extLst>
          </p:cNvPr>
          <p:cNvSpPr txBox="1"/>
          <p:nvPr/>
        </p:nvSpPr>
        <p:spPr>
          <a:xfrm>
            <a:off x="6253904" y="717164"/>
            <a:ext cx="5127209" cy="1640140"/>
          </a:xfrm>
          <a:prstGeom prst="rect">
            <a:avLst/>
          </a:prstGeom>
          <a:solidFill>
            <a:schemeClr val="lt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r>
              <a:rPr lang="en-US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2021 </a:t>
            </a:r>
          </a:p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Regional Meetings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58838" indent="-74771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tabLst>
                <a:tab pos="858838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$500	Rocky Mountain Regional meeting</a:t>
            </a:r>
          </a:p>
          <a:p>
            <a:pPr marL="858838" indent="-74771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tabLst>
                <a:tab pos="858838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$1,000   POLY Graduate Meeting - VT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(Virtual)</a:t>
            </a:r>
          </a:p>
          <a:p>
            <a:pPr marL="574675" indent="-57150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tabLst>
                <a:tab pos="574675" algn="l"/>
              </a:tabLst>
            </a:pPr>
            <a:endParaRPr lang="en-US" sz="1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91E8608-2122-42D5-A56C-FB0103F8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9" y="1604200"/>
            <a:ext cx="4663440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Budget</a:t>
            </a:r>
          </a:p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= $2,000     Other - $1,500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E12BFE4-4FD3-4CB0-991E-64ECDF235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969" y="779896"/>
            <a:ext cx="4663440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Meeting – Mark Dadmun</a:t>
            </a:r>
          </a:p>
          <a:p>
            <a:pPr algn="ctr" eaLnBrk="1" hangingPunct="1">
              <a:defRPr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Meeting Support – Current Chair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EA091F-8B08-4EEF-8717-27D72B657D7F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12B0FC-4B49-4993-9AE3-9F2DF1F226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0954" y="2477665"/>
            <a:ext cx="8033658" cy="3900434"/>
          </a:xfrm>
          <a:prstGeom prst="rect">
            <a:avLst/>
          </a:prstGeom>
        </p:spPr>
      </p:pic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AA58361E-FB3A-4167-B65F-458B4FB2231A}"/>
              </a:ext>
            </a:extLst>
          </p:cNvPr>
          <p:cNvSpPr/>
          <p:nvPr/>
        </p:nvSpPr>
        <p:spPr bwMode="auto">
          <a:xfrm>
            <a:off x="6710301" y="4547815"/>
            <a:ext cx="3200400" cy="83820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1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24C1-D37A-4CC8-A3C4-58C5EAF98BB2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Committee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241E694-B8E5-4B83-BED9-99DD65A8F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70430F-0744-476D-BCD1-A06820A3D130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DC471-4334-45FB-B539-4992B6B66AA5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0D0DDD-C2F2-46CF-A16E-0787F3F1E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1C28B2-60BE-43BB-BE89-3B721A1595CB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748AB2-0BF1-49E4-A77A-724860EBD0FD}"/>
              </a:ext>
            </a:extLst>
          </p:cNvPr>
          <p:cNvSpPr txBox="1"/>
          <p:nvPr/>
        </p:nvSpPr>
        <p:spPr>
          <a:xfrm>
            <a:off x="838200" y="1188132"/>
            <a:ext cx="10515600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 2021, Regional Meetings Committee: </a:t>
            </a:r>
          </a:p>
          <a:p>
            <a:endParaRPr lang="en-US" sz="2400" b="1" dirty="0"/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/>
              <a:t>Chair: </a:t>
            </a:r>
            <a:r>
              <a:rPr lang="en-US" sz="2000" dirty="0"/>
              <a:t>Mark Dadmun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/>
              <a:t>Brittany </a:t>
            </a:r>
            <a:r>
              <a:rPr lang="en-US" sz="2000" dirty="0" err="1"/>
              <a:t>deRonde</a:t>
            </a:r>
            <a:r>
              <a:rPr lang="en-US" sz="2000" dirty="0"/>
              <a:t>  (</a:t>
            </a:r>
            <a:r>
              <a:rPr lang="en-US" sz="2000" dirty="0" err="1"/>
              <a:t>ProAmpac</a:t>
            </a:r>
            <a:r>
              <a:rPr lang="en-US" sz="2000" dirty="0"/>
              <a:t>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/>
              <a:t>Kenny </a:t>
            </a:r>
            <a:r>
              <a:rPr lang="en-US" sz="2000" dirty="0" err="1"/>
              <a:t>Mineart</a:t>
            </a:r>
            <a:r>
              <a:rPr lang="en-US" sz="2000" dirty="0"/>
              <a:t> (Bucknell)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strike="sngStrike" dirty="0" err="1"/>
              <a:t>Dawanne</a:t>
            </a:r>
            <a:r>
              <a:rPr lang="en-US" sz="2000" strike="sngStrike" dirty="0"/>
              <a:t> </a:t>
            </a:r>
            <a:r>
              <a:rPr lang="en-US" sz="2000" strike="sngStrike" dirty="0" err="1"/>
              <a:t>Poree</a:t>
            </a:r>
            <a:r>
              <a:rPr lang="en-US" sz="2000" strike="sngStrike" dirty="0"/>
              <a:t> (ARO)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 err="1"/>
              <a:t>Piril</a:t>
            </a:r>
            <a:r>
              <a:rPr lang="en-US" sz="2000" dirty="0"/>
              <a:t> </a:t>
            </a:r>
            <a:r>
              <a:rPr lang="en-US" sz="2000" dirty="0" err="1"/>
              <a:t>Ertem</a:t>
            </a:r>
            <a:r>
              <a:rPr lang="en-US" sz="2000" dirty="0"/>
              <a:t> (</a:t>
            </a:r>
            <a:r>
              <a:rPr lang="en-US" sz="2000" dirty="0" err="1"/>
              <a:t>Surmodics</a:t>
            </a:r>
            <a:r>
              <a:rPr lang="en-US" sz="2000" dirty="0"/>
              <a:t>)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  <a:p>
            <a:pPr marL="0" lvl="1" algn="ctr"/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Charge: For POLY to develop a more pro-active approach to interacting with the regional ACS meetings to expand benefits for our members and continue to improve our outreach beyond the national meetings.</a:t>
            </a:r>
          </a:p>
        </p:txBody>
      </p:sp>
    </p:spTree>
    <p:extLst>
      <p:ext uri="{BB962C8B-B14F-4D97-AF65-F5344CB8AC3E}">
        <p14:creationId xmlns:p14="http://schemas.microsoft.com/office/powerpoint/2010/main" val="11114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DD153-2679-4A66-9191-9F5A001CA6F7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Committee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FE28EE1-29DE-4FAC-9BE2-7B85E747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11EA73-FF88-424F-8528-E23CEC919EB1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35E988-5270-4B62-AA02-AF477AB0D279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20556D-89D8-42A4-8EF8-05DE97F08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D7A928-650F-41A6-92AC-65BB184BDCA2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FF324A-3B34-4ECD-AA7C-30916806E7B7}"/>
              </a:ext>
            </a:extLst>
          </p:cNvPr>
          <p:cNvSpPr txBox="1"/>
          <p:nvPr/>
        </p:nvSpPr>
        <p:spPr>
          <a:xfrm>
            <a:off x="271515" y="828896"/>
            <a:ext cx="1174851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Areas identified for potential opportunity: 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Who attends the Regional Meetings?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Industrial scientists at small to mid-size companies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and early career scientists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at primarily undergraduate institutions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we connect with 2022 Regional Meeting Chairs?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alert them to POLY support of Regional meeting symposia with details and limitations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request their perspective/input/feedback of how POLY may  better serve these communities at Regional meetings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we engage POLY/PMSE Student chapters at Regional meetings?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Potential activities include lunch and learn, Science Café, or networking activities. </a:t>
            </a:r>
          </a:p>
          <a:p>
            <a:pPr lvl="2" indent="-33813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suggestions:</a:t>
            </a:r>
          </a:p>
          <a:p>
            <a:pPr marL="1157287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POLY IAB to discuss opportunities for industrial members to network with students/post-docs at Regional Meetings</a:t>
            </a:r>
          </a:p>
          <a:p>
            <a:pPr marL="1157287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POLY Meeting Chairs to discuss opportunities to steer proposed symposia to Regional meetings.</a:t>
            </a:r>
          </a:p>
          <a:p>
            <a:pPr marL="920750" lvl="1" indent="-292100">
              <a:spcBef>
                <a:spcPts val="600"/>
              </a:spcBef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EB6F-B975-4654-8DA2-215FEF9B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22" y="831764"/>
            <a:ext cx="11425236" cy="47871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1E96">
                    <a:lumMod val="75000"/>
                  </a:srgbClr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In 2022, Proposal for the Regional Meetings Committee: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Build on the momentum from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Appoint  </a:t>
            </a:r>
            <a:r>
              <a:rPr lang="en-US" b="1" dirty="0">
                <a:highlight>
                  <a:srgbClr val="FFFF00"/>
                </a:highlight>
              </a:rPr>
              <a:t>Laura Stratton </a:t>
            </a:r>
            <a:r>
              <a:rPr lang="en-US" dirty="0"/>
              <a:t>as the Co-Chair to work with Mark Dadmun and the Committee </a:t>
            </a:r>
          </a:p>
          <a:p>
            <a:pPr marL="631825" lvl="1" indent="-349250">
              <a:buFont typeface="Courier New" panose="02070309020205020404" pitchFamily="49" charset="0"/>
              <a:buChar char="o"/>
            </a:pPr>
            <a:r>
              <a:rPr lang="en-US" dirty="0"/>
              <a:t>Laura had a great success at Rocky Mountain Regional Meeting in 2021 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99"/>
                </a:solidFill>
              </a:rPr>
              <a:t>Proposed Strategy: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a representative of POLY at as many regional meetings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Potentially focus on students in the area or pre-scope who is the major audience in those regions and organize target events.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on organizing local panel discussion on careers for students, networking hours etc..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Publicize the events on POLY social media channels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753747-C792-47A5-A962-D0114FF0CDF6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2022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DEE2457-3459-4F6B-BC40-478AC34F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699DE-DCC5-49BD-82B2-3CBF70970C11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DB56A6-5758-44FA-B60E-AD88DC2CFEC2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882E0C-C19D-4C77-841A-D64DADCDE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61225D-3891-40D4-8E48-18BE868EAAB6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9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92903D1-E54A-450B-9F80-E424E1DA8867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2022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3017FDE-F4BC-42BD-8CDC-149B99971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703A4-D5E2-47EA-A54A-07193328B6D3}"/>
              </a:ext>
            </a:extLst>
          </p:cNvPr>
          <p:cNvSpPr txBox="1"/>
          <p:nvPr/>
        </p:nvSpPr>
        <p:spPr>
          <a:xfrm>
            <a:off x="408161" y="6487483"/>
            <a:ext cx="568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99"/>
                </a:solidFill>
              </a:rPr>
              <a:t>American Chemical Society Division of Polymer Chemistry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CC7186-4A18-4EF4-B669-11B28EEF92E0}"/>
              </a:ext>
            </a:extLst>
          </p:cNvPr>
          <p:cNvCxnSpPr>
            <a:cxnSpLocks/>
          </p:cNvCxnSpPr>
          <p:nvPr/>
        </p:nvCxnSpPr>
        <p:spPr>
          <a:xfrm>
            <a:off x="503651" y="6487483"/>
            <a:ext cx="11500507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379776C-60A5-4A9D-8510-668A89607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5B0AF-D665-4D99-B285-1820BD7DA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43" y="769952"/>
            <a:ext cx="11190514" cy="545381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5D589-AC01-437C-ACCE-725E41FA426D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DDA659-636D-4073-81CB-DCD70C812F57}"/>
              </a:ext>
            </a:extLst>
          </p:cNvPr>
          <p:cNvSpPr txBox="1"/>
          <p:nvPr/>
        </p:nvSpPr>
        <p:spPr>
          <a:xfrm>
            <a:off x="408161" y="1874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WRM 2022</a:t>
            </a:r>
          </a:p>
        </p:txBody>
      </p:sp>
      <p:sp>
        <p:nvSpPr>
          <p:cNvPr id="14" name="Shape 273">
            <a:extLst>
              <a:ext uri="{FF2B5EF4-FFF2-40B4-BE49-F238E27FC236}">
                <a16:creationId xmlns:a16="http://schemas.microsoft.com/office/drawing/2014/main" id="{720E7127-B356-4CFB-B726-DA920E7BBF81}"/>
              </a:ext>
            </a:extLst>
          </p:cNvPr>
          <p:cNvSpPr txBox="1"/>
          <p:nvPr/>
        </p:nvSpPr>
        <p:spPr>
          <a:xfrm>
            <a:off x="6365661" y="4873971"/>
            <a:ext cx="5127209" cy="1305883"/>
          </a:xfrm>
          <a:prstGeom prst="rect">
            <a:avLst/>
          </a:prstGeom>
          <a:solidFill>
            <a:schemeClr val="lt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r>
              <a:rPr lang="en-US" sz="2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2022 </a:t>
            </a:r>
          </a:p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Regional Meetings Request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58838" indent="-74771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tabLst>
                <a:tab pos="858838" algn="l"/>
              </a:tabLs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 ?	Western Regional Meeting</a:t>
            </a:r>
          </a:p>
          <a:p>
            <a:pPr marL="574675" indent="-571500" algn="ctr">
              <a:spcBef>
                <a:spcPts val="0"/>
              </a:spcBef>
              <a:spcAft>
                <a:spcPts val="0"/>
              </a:spcAft>
              <a:buClr>
                <a:srgbClr val="5F2C16"/>
              </a:buClr>
              <a:buSzPts val="1600"/>
              <a:tabLst>
                <a:tab pos="574675" algn="l"/>
              </a:tabLst>
            </a:pPr>
            <a:endParaRPr lang="en-US" sz="16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9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M_PPTtemplate_v6">
  <a:themeElements>
    <a:clrScheme name="TRIFECTA 06 LtBlue_Blue_DkBlue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003CE6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_Theme_v6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E01847A4-18E3-433B-B527-00BBAB91A667}" vid="{DB53FFC8-40DE-4499-83C1-0B5366583EC8}"/>
    </a:ext>
  </a:extLst>
</a:theme>
</file>

<file path=ppt/theme/theme2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730</TotalTime>
  <Words>402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3M Circular TT Light</vt:lpstr>
      <vt:lpstr>Segoe</vt:lpstr>
      <vt:lpstr>Courier New</vt:lpstr>
      <vt:lpstr>Wingdings</vt:lpstr>
      <vt:lpstr>3M Circular TT Bold</vt:lpstr>
      <vt:lpstr>Calibri</vt:lpstr>
      <vt:lpstr>Arial</vt:lpstr>
      <vt:lpstr>3M Circular TT Book</vt:lpstr>
      <vt:lpstr>72 Black</vt:lpstr>
      <vt:lpstr>3M_PPTtemplate_v6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Semra Colak Atan</dc:creator>
  <dc:description>access at brand.3M.com</dc:description>
  <cp:lastModifiedBy>Semra Colak Atan</cp:lastModifiedBy>
  <cp:revision>6</cp:revision>
  <dcterms:created xsi:type="dcterms:W3CDTF">2022-01-13T06:05:24Z</dcterms:created>
  <dcterms:modified xsi:type="dcterms:W3CDTF">2022-01-31T21:56:21Z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1958178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D6.0.7</vt:lpwstr>
  </property>
</Properties>
</file>