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5" r:id="rId2"/>
    <p:sldId id="400" r:id="rId3"/>
    <p:sldId id="425" r:id="rId4"/>
    <p:sldId id="419" r:id="rId5"/>
    <p:sldId id="423" r:id="rId6"/>
    <p:sldId id="426" r:id="rId7"/>
    <p:sldId id="421" r:id="rId8"/>
    <p:sldId id="414" r:id="rId9"/>
  </p:sldIdLst>
  <p:sldSz cx="12192000" cy="6858000"/>
  <p:notesSz cx="7102475" cy="9388475"/>
  <p:defaultTextStyle>
    <a:defPPr>
      <a:defRPr lang="en-US"/>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 lastIdx="18" clrIdx="0"/>
  <p:cmAuthor id="2" name="Marc A Hillmyer"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C78"/>
    <a:srgbClr val="011893"/>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4" autoAdjust="0"/>
    <p:restoredTop sz="76645" autoAdjust="0"/>
  </p:normalViewPr>
  <p:slideViewPr>
    <p:cSldViewPr snapToGrid="0">
      <p:cViewPr varScale="1">
        <p:scale>
          <a:sx n="59" d="100"/>
          <a:sy n="59" d="100"/>
        </p:scale>
        <p:origin x="1608" y="184"/>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23D6A5-772A-42D2-A7E8-71176D7C3D60}"/>
              </a:ext>
            </a:extLst>
          </p:cNvPr>
          <p:cNvSpPr>
            <a:spLocks noGrp="1"/>
          </p:cNvSpPr>
          <p:nvPr>
            <p:ph type="hdr" sz="quarter"/>
          </p:nvPr>
        </p:nvSpPr>
        <p:spPr>
          <a:xfrm>
            <a:off x="0" y="0"/>
            <a:ext cx="3078163" cy="471488"/>
          </a:xfrm>
          <a:prstGeom prst="rect">
            <a:avLst/>
          </a:prstGeom>
        </p:spPr>
        <p:txBody>
          <a:bodyPr vert="horz" lIns="94229" tIns="47114" rIns="94229" bIns="47114" rtlCol="0"/>
          <a:lstStyle>
            <a:lvl1pPr algn="l" eaLnBrk="1" fontAlgn="auto" hangingPunct="1">
              <a:spcBef>
                <a:spcPts val="0"/>
              </a:spcBef>
              <a:spcAft>
                <a:spcPts val="0"/>
              </a:spcAft>
              <a:defRPr sz="1200">
                <a:latin typeface="+mn-lt"/>
              </a:defRPr>
            </a:lvl1pPr>
          </a:lstStyle>
          <a:p>
            <a:pPr>
              <a:defRPr/>
            </a:pPr>
            <a:endParaRPr dirty="0">
              <a:latin typeface="Arial" panose="020B0604020202020204" pitchFamily="34" charset="0"/>
            </a:endParaRPr>
          </a:p>
        </p:txBody>
      </p:sp>
      <p:sp>
        <p:nvSpPr>
          <p:cNvPr id="3" name="Date Placeholder 2">
            <a:extLst>
              <a:ext uri="{FF2B5EF4-FFF2-40B4-BE49-F238E27FC236}">
                <a16:creationId xmlns:a16="http://schemas.microsoft.com/office/drawing/2014/main" id="{1769B889-75E1-4510-8872-82CE082E0E3C}"/>
              </a:ext>
            </a:extLst>
          </p:cNvPr>
          <p:cNvSpPr>
            <a:spLocks noGrp="1"/>
          </p:cNvSpPr>
          <p:nvPr>
            <p:ph type="dt" sz="quarter" idx="1"/>
          </p:nvPr>
        </p:nvSpPr>
        <p:spPr>
          <a:xfrm>
            <a:off x="4022725" y="0"/>
            <a:ext cx="3078163" cy="471488"/>
          </a:xfrm>
          <a:prstGeom prst="rect">
            <a:avLst/>
          </a:prstGeom>
        </p:spPr>
        <p:txBody>
          <a:bodyPr vert="horz" lIns="94229" tIns="47114" rIns="94229" bIns="47114" rtlCol="0"/>
          <a:lstStyle>
            <a:lvl1pPr algn="r" eaLnBrk="1" fontAlgn="auto" hangingPunct="1">
              <a:spcBef>
                <a:spcPts val="0"/>
              </a:spcBef>
              <a:spcAft>
                <a:spcPts val="0"/>
              </a:spcAft>
              <a:defRPr sz="1200">
                <a:latin typeface="+mn-lt"/>
              </a:defRPr>
            </a:lvl1pPr>
          </a:lstStyle>
          <a:p>
            <a:pPr>
              <a:defRPr/>
            </a:pPr>
            <a:fld id="{12C5CADE-CFE7-0240-BDF7-76689770AD26}" type="datetimeFigureOut">
              <a:rPr lang="en-US">
                <a:latin typeface="Arial" panose="020B0604020202020204" pitchFamily="34" charset="0"/>
              </a:rPr>
              <a:pPr>
                <a:defRPr/>
              </a:pPr>
              <a:t>3/22/25</a:t>
            </a:fld>
            <a:endParaRPr dirty="0">
              <a:latin typeface="Arial" panose="020B0604020202020204" pitchFamily="34" charset="0"/>
            </a:endParaRPr>
          </a:p>
        </p:txBody>
      </p:sp>
      <p:sp>
        <p:nvSpPr>
          <p:cNvPr id="4" name="Footer Placeholder 3">
            <a:extLst>
              <a:ext uri="{FF2B5EF4-FFF2-40B4-BE49-F238E27FC236}">
                <a16:creationId xmlns:a16="http://schemas.microsoft.com/office/drawing/2014/main" id="{2F5CB650-411F-487A-9232-BF636897C420}"/>
              </a:ext>
            </a:extLst>
          </p:cNvPr>
          <p:cNvSpPr>
            <a:spLocks noGrp="1"/>
          </p:cNvSpPr>
          <p:nvPr>
            <p:ph type="ftr" sz="quarter" idx="2"/>
          </p:nvPr>
        </p:nvSpPr>
        <p:spPr>
          <a:xfrm>
            <a:off x="0" y="8916988"/>
            <a:ext cx="3078163" cy="471487"/>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defRPr>
            </a:lvl1pPr>
          </a:lstStyle>
          <a:p>
            <a:pPr>
              <a:defRPr/>
            </a:pPr>
            <a:endParaRPr dirty="0">
              <a:latin typeface="Arial" panose="020B0604020202020204" pitchFamily="34" charset="0"/>
            </a:endParaRPr>
          </a:p>
        </p:txBody>
      </p:sp>
      <p:sp>
        <p:nvSpPr>
          <p:cNvPr id="5" name="Slide Number Placeholder 4">
            <a:extLst>
              <a:ext uri="{FF2B5EF4-FFF2-40B4-BE49-F238E27FC236}">
                <a16:creationId xmlns:a16="http://schemas.microsoft.com/office/drawing/2014/main" id="{5E23C50B-2107-4D8F-B343-203050AD537B}"/>
              </a:ext>
            </a:extLst>
          </p:cNvPr>
          <p:cNvSpPr>
            <a:spLocks noGrp="1"/>
          </p:cNvSpPr>
          <p:nvPr>
            <p:ph type="sldNum" sz="quarter" idx="3"/>
          </p:nvPr>
        </p:nvSpPr>
        <p:spPr>
          <a:xfrm>
            <a:off x="4022725" y="8916988"/>
            <a:ext cx="3078163" cy="471487"/>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vl1pPr>
          </a:lstStyle>
          <a:p>
            <a:fld id="{EB7D27DD-F120-354B-8497-D8AA2DEEC556}" type="slidenum">
              <a:rPr lang="en-US" altLang="en-US">
                <a:latin typeface="Arial" panose="020B0604020202020204" pitchFamily="34" charset="0"/>
              </a:rPr>
              <a:p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55970C-BBEF-4C40-9C3C-7F61D724F31A}"/>
              </a:ext>
            </a:extLst>
          </p:cNvPr>
          <p:cNvSpPr>
            <a:spLocks noGrp="1"/>
          </p:cNvSpPr>
          <p:nvPr>
            <p:ph type="hdr" sz="quarter"/>
          </p:nvPr>
        </p:nvSpPr>
        <p:spPr>
          <a:xfrm>
            <a:off x="0" y="0"/>
            <a:ext cx="3078163" cy="471488"/>
          </a:xfrm>
          <a:prstGeom prst="rect">
            <a:avLst/>
          </a:prstGeom>
        </p:spPr>
        <p:txBody>
          <a:bodyPr vert="horz" lIns="94229" tIns="47114" rIns="94229" bIns="47114" rtlCol="0"/>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dirty="0"/>
          </a:p>
        </p:txBody>
      </p:sp>
      <p:sp>
        <p:nvSpPr>
          <p:cNvPr id="3" name="Date Placeholder 2">
            <a:extLst>
              <a:ext uri="{FF2B5EF4-FFF2-40B4-BE49-F238E27FC236}">
                <a16:creationId xmlns:a16="http://schemas.microsoft.com/office/drawing/2014/main" id="{C74DE9F2-F169-400F-9C73-63147A5C89E0}"/>
              </a:ext>
            </a:extLst>
          </p:cNvPr>
          <p:cNvSpPr>
            <a:spLocks noGrp="1"/>
          </p:cNvSpPr>
          <p:nvPr>
            <p:ph type="dt" idx="1"/>
          </p:nvPr>
        </p:nvSpPr>
        <p:spPr>
          <a:xfrm>
            <a:off x="4022725" y="0"/>
            <a:ext cx="3078163" cy="471488"/>
          </a:xfrm>
          <a:prstGeom prst="rect">
            <a:avLst/>
          </a:prstGeom>
        </p:spPr>
        <p:txBody>
          <a:bodyPr vert="horz" lIns="94229" tIns="47114" rIns="94229" bIns="47114" rtlCol="0"/>
          <a:lstStyle>
            <a:lvl1pPr algn="r" eaLnBrk="1" fontAlgn="auto" hangingPunct="1">
              <a:spcBef>
                <a:spcPts val="0"/>
              </a:spcBef>
              <a:spcAft>
                <a:spcPts val="0"/>
              </a:spcAft>
              <a:defRPr sz="1200" b="0" i="0">
                <a:latin typeface="Arial" panose="020B0604020202020204" pitchFamily="34" charset="0"/>
              </a:defRPr>
            </a:lvl1pPr>
          </a:lstStyle>
          <a:p>
            <a:pPr>
              <a:defRPr/>
            </a:pPr>
            <a:fld id="{AF3DA8A8-258A-3644-AC38-636E2D7BE49B}" type="datetimeFigureOut">
              <a:rPr lang="en-US" smtClean="0"/>
              <a:pPr>
                <a:defRPr/>
              </a:pPr>
              <a:t>3/22/25</a:t>
            </a:fld>
            <a:endParaRPr lang="en-US" dirty="0"/>
          </a:p>
        </p:txBody>
      </p:sp>
      <p:sp>
        <p:nvSpPr>
          <p:cNvPr id="4" name="Slide Image Placeholder 3">
            <a:extLst>
              <a:ext uri="{FF2B5EF4-FFF2-40B4-BE49-F238E27FC236}">
                <a16:creationId xmlns:a16="http://schemas.microsoft.com/office/drawing/2014/main" id="{F4510D6B-B61B-44CD-B4D8-98513007E3EA}"/>
              </a:ext>
            </a:extLst>
          </p:cNvPr>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pPr lvl="0"/>
            <a:endParaRPr noProof="0" dirty="0"/>
          </a:p>
        </p:txBody>
      </p:sp>
      <p:sp>
        <p:nvSpPr>
          <p:cNvPr id="5" name="Notes Placeholder 4">
            <a:extLst>
              <a:ext uri="{FF2B5EF4-FFF2-40B4-BE49-F238E27FC236}">
                <a16:creationId xmlns:a16="http://schemas.microsoft.com/office/drawing/2014/main" id="{A0C81216-1FBE-4D8B-9715-EC2813880B56}"/>
              </a:ext>
            </a:extLst>
          </p:cNvPr>
          <p:cNvSpPr>
            <a:spLocks noGrp="1"/>
          </p:cNvSpPr>
          <p:nvPr>
            <p:ph type="body" sz="quarter" idx="3"/>
          </p:nvPr>
        </p:nvSpPr>
        <p:spPr>
          <a:xfrm>
            <a:off x="709613" y="4518025"/>
            <a:ext cx="5683250" cy="3168650"/>
          </a:xfrm>
          <a:prstGeom prst="rect">
            <a:avLst/>
          </a:prstGeom>
        </p:spPr>
        <p:txBody>
          <a:bodyPr vert="horz" lIns="94229" tIns="47114" rIns="94229" bIns="47114" rtlCol="0"/>
          <a:lstStyle/>
          <a:p>
            <a:pPr lvl="0"/>
            <a:r>
              <a:rPr noProof="0" dirty="0"/>
              <a:t>Click to edit Master text styles</a:t>
            </a:r>
          </a:p>
          <a:p>
            <a:pPr lvl="1"/>
            <a:r>
              <a:rPr noProof="0" dirty="0"/>
              <a:t>Second level</a:t>
            </a:r>
          </a:p>
          <a:p>
            <a:pPr lvl="2"/>
            <a:r>
              <a:rPr noProof="0" dirty="0"/>
              <a:t>Third level</a:t>
            </a:r>
          </a:p>
          <a:p>
            <a:pPr lvl="3"/>
            <a:r>
              <a:rPr noProof="0" dirty="0"/>
              <a:t>Fourth level</a:t>
            </a:r>
          </a:p>
          <a:p>
            <a:pPr lvl="4"/>
            <a:r>
              <a:rPr noProof="0" dirty="0"/>
              <a:t>Fifth level</a:t>
            </a:r>
          </a:p>
        </p:txBody>
      </p:sp>
      <p:sp>
        <p:nvSpPr>
          <p:cNvPr id="6" name="Footer Placeholder 5">
            <a:extLst>
              <a:ext uri="{FF2B5EF4-FFF2-40B4-BE49-F238E27FC236}">
                <a16:creationId xmlns:a16="http://schemas.microsoft.com/office/drawing/2014/main" id="{E4171933-56F8-4249-B685-8A3A1FCBF7C5}"/>
              </a:ext>
            </a:extLst>
          </p:cNvPr>
          <p:cNvSpPr>
            <a:spLocks noGrp="1"/>
          </p:cNvSpPr>
          <p:nvPr>
            <p:ph type="ftr" sz="quarter" idx="4"/>
          </p:nvPr>
        </p:nvSpPr>
        <p:spPr>
          <a:xfrm>
            <a:off x="0" y="8916988"/>
            <a:ext cx="3078163" cy="471487"/>
          </a:xfrm>
          <a:prstGeom prst="rect">
            <a:avLst/>
          </a:prstGeom>
        </p:spPr>
        <p:txBody>
          <a:bodyPr vert="horz" lIns="94229" tIns="47114" rIns="94229" bIns="47114" rtlCol="0" anchor="b"/>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dirty="0"/>
          </a:p>
        </p:txBody>
      </p:sp>
      <p:sp>
        <p:nvSpPr>
          <p:cNvPr id="7" name="Slide Number Placeholder 6">
            <a:extLst>
              <a:ext uri="{FF2B5EF4-FFF2-40B4-BE49-F238E27FC236}">
                <a16:creationId xmlns:a16="http://schemas.microsoft.com/office/drawing/2014/main" id="{9284D934-F400-4A97-9EA6-6E165A65F463}"/>
              </a:ext>
            </a:extLst>
          </p:cNvPr>
          <p:cNvSpPr>
            <a:spLocks noGrp="1"/>
          </p:cNvSpPr>
          <p:nvPr>
            <p:ph type="sldNum" sz="quarter" idx="5"/>
          </p:nvPr>
        </p:nvSpPr>
        <p:spPr>
          <a:xfrm>
            <a:off x="4022725" y="8916988"/>
            <a:ext cx="3078163" cy="471487"/>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b="0" i="0">
                <a:latin typeface="Arial" panose="020B0604020202020204" pitchFamily="34" charset="0"/>
              </a:defRPr>
            </a:lvl1pPr>
          </a:lstStyle>
          <a:p>
            <a:fld id="{79910AD9-0C8C-F849-860B-FAE86A1D828C}"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0E00D525-857D-BCCB-C89D-F51589B978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CC0B7C6-D1FB-17F3-38A6-643A3BB79F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910C19B4-21F9-D60D-371D-C3B9C6B9C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08CF861E-E927-4049-8CF9-7141B3AD7388}" type="slidenum">
              <a:rPr lang="en-US" altLang="en-US">
                <a:latin typeface="Arial" panose="020B0604020202020204" pitchFamily="34" charset="0"/>
              </a:rPr>
              <a:pPr/>
              <a:t>1</a:t>
            </a:fld>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F3D504E-6493-B4E6-8755-AF2A4F0ACD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F0DEC7C-BB52-199F-22AC-F1E3626760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Kathy, do we have the info for POWER here? Maybe it is not needed but it was in last spring’s set of workshops to be held soon.</a:t>
            </a:r>
          </a:p>
        </p:txBody>
      </p:sp>
      <p:sp>
        <p:nvSpPr>
          <p:cNvPr id="23556" name="Slide Number Placeholder 3">
            <a:extLst>
              <a:ext uri="{FF2B5EF4-FFF2-40B4-BE49-F238E27FC236}">
                <a16:creationId xmlns:a16="http://schemas.microsoft.com/office/drawing/2014/main" id="{E3C3C5EF-16F8-FA52-6C0F-22C1795503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C5102B1B-1AEF-784C-B0A8-AF8BB53C5284}" type="slidenum">
              <a:rPr lang="en-US" altLang="en-US">
                <a:latin typeface="Arial" panose="020B0604020202020204" pitchFamily="34" charset="0"/>
              </a:rPr>
              <a:pPr/>
              <a:t>2</a:t>
            </a:fld>
            <a:endParaRPr lang="en-US"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2AD0B-461B-FA7E-DEB8-BAA596E2A5E1}"/>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85B4697-10DC-DB8C-CDF3-C251D47E6A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2772ADE4-4993-75E6-A419-3BAF80383D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800" dirty="0"/>
              <a:t>Kathy: are there updates on this?</a:t>
            </a:r>
          </a:p>
        </p:txBody>
      </p:sp>
      <p:sp>
        <p:nvSpPr>
          <p:cNvPr id="25604" name="Slide Number Placeholder 3">
            <a:extLst>
              <a:ext uri="{FF2B5EF4-FFF2-40B4-BE49-F238E27FC236}">
                <a16:creationId xmlns:a16="http://schemas.microsoft.com/office/drawing/2014/main" id="{F2A86779-5C09-EC2D-0FA5-46233B12B7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A6FF1576-CEDA-F240-8D72-FA6983049AD1}" type="slidenum">
              <a:rPr lang="en-US" altLang="en-US">
                <a:latin typeface="Arial" panose="020B0604020202020204" pitchFamily="34" charset="0"/>
              </a:rPr>
              <a:pPr/>
              <a:t>3</a:t>
            </a:fld>
            <a:endParaRPr lang="en-US" altLang="en-US" dirty="0">
              <a:latin typeface="Arial" panose="020B0604020202020204" pitchFamily="34" charset="0"/>
            </a:endParaRPr>
          </a:p>
        </p:txBody>
      </p:sp>
    </p:spTree>
    <p:extLst>
      <p:ext uri="{BB962C8B-B14F-4D97-AF65-F5344CB8AC3E}">
        <p14:creationId xmlns:p14="http://schemas.microsoft.com/office/powerpoint/2010/main" val="89038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10AD9-0C8C-F849-860B-FAE86A1D828C}" type="slidenum">
              <a:rPr lang="en-US" altLang="en-US" smtClean="0"/>
              <a:pPr/>
              <a:t>4</a:t>
            </a:fld>
            <a:endParaRPr lang="en-US" altLang="en-US" dirty="0"/>
          </a:p>
        </p:txBody>
      </p:sp>
    </p:spTree>
    <p:extLst>
      <p:ext uri="{BB962C8B-B14F-4D97-AF65-F5344CB8AC3E}">
        <p14:creationId xmlns:p14="http://schemas.microsoft.com/office/powerpoint/2010/main" val="353881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NGRPC: </a:t>
            </a:r>
            <a:r>
              <a:rPr lang="en-US" dirty="0"/>
              <a:t>Beth and Kathy separately pinged past competitive applications from Florida and Georgia; only Florida returned an application although both were interested. Beth separately pinged younger PIs in academia and solicited applications; got interest from junior faculty at Minnesota but they were trying to get the organic grad conference there for 2027. </a:t>
            </a:r>
          </a:p>
          <a:p>
            <a:endParaRPr lang="en-US" dirty="0"/>
          </a:p>
          <a:p>
            <a:r>
              <a:rPr lang="en-US" b="1" dirty="0"/>
              <a:t>Beth:</a:t>
            </a:r>
            <a:r>
              <a:rPr lang="en-US" dirty="0"/>
              <a:t> us getting only one is my fault for the late solicitation, HOWEVER, I do think this is one way to get younger polymer folks involved</a:t>
            </a:r>
          </a:p>
          <a:p>
            <a:endParaRPr lang="en-US" dirty="0"/>
          </a:p>
          <a:p>
            <a:r>
              <a:rPr lang="en-US" b="1" dirty="0"/>
              <a:t>Remaining 2027 workshop: </a:t>
            </a:r>
            <a:r>
              <a:rPr lang="en-US" b="0" dirty="0"/>
              <a:t>Beth to chat with Brent in early Fall and suggest CRP to submit another application if they are interested, while stressing the need to come through on sponsor support and make sure the workshop can be more successful than the past iteration.</a:t>
            </a:r>
            <a:endParaRPr lang="en-US" b="1" dirty="0"/>
          </a:p>
        </p:txBody>
      </p:sp>
      <p:sp>
        <p:nvSpPr>
          <p:cNvPr id="4" name="Slide Number Placeholder 3"/>
          <p:cNvSpPr>
            <a:spLocks noGrp="1"/>
          </p:cNvSpPr>
          <p:nvPr>
            <p:ph type="sldNum" sz="quarter" idx="5"/>
          </p:nvPr>
        </p:nvSpPr>
        <p:spPr/>
        <p:txBody>
          <a:bodyPr/>
          <a:lstStyle/>
          <a:p>
            <a:fld id="{79910AD9-0C8C-F849-860B-FAE86A1D828C}" type="slidenum">
              <a:rPr lang="en-US" altLang="en-US" smtClean="0"/>
              <a:pPr/>
              <a:t>6</a:t>
            </a:fld>
            <a:endParaRPr lang="en-US" altLang="en-US" dirty="0"/>
          </a:p>
        </p:txBody>
      </p:sp>
    </p:spTree>
    <p:extLst>
      <p:ext uri="{BB962C8B-B14F-4D97-AF65-F5344CB8AC3E}">
        <p14:creationId xmlns:p14="http://schemas.microsoft.com/office/powerpoint/2010/main" val="1523889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D3750D2E-5DA6-C412-0D59-EAD48EA47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849"/>
          <a:stretch>
            <a:fillRect/>
          </a:stretch>
        </p:blipFill>
        <p:spPr bwMode="auto">
          <a:xfrm>
            <a:off x="1555750" y="-41275"/>
            <a:ext cx="8437563"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FE0C2AA-7D5A-7403-7D84-8290F01B3103}"/>
              </a:ext>
            </a:extLst>
          </p:cNvPr>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eaLnBrk="1" fontAlgn="auto" hangingPunct="1">
              <a:spcBef>
                <a:spcPts val="0"/>
              </a:spcBef>
              <a:spcAft>
                <a:spcPts val="0"/>
              </a:spcAft>
              <a:defRPr/>
            </a:pPr>
            <a:endParaRPr kern="0" dirty="0">
              <a:solidFill>
                <a:prstClr val="white"/>
              </a:solidFill>
              <a:latin typeface="Euphemia"/>
            </a:endParaRPr>
          </a:p>
        </p:txBody>
      </p:sp>
      <p:sp>
        <p:nvSpPr>
          <p:cNvPr id="6" name="Rectangle 5">
            <a:extLst>
              <a:ext uri="{FF2B5EF4-FFF2-40B4-BE49-F238E27FC236}">
                <a16:creationId xmlns:a16="http://schemas.microsoft.com/office/drawing/2014/main" id="{9C94BE62-FEE5-4DFF-B667-EE4D18FE1F5E}"/>
              </a:ext>
            </a:extLst>
          </p:cNvPr>
          <p:cNvSpPr/>
          <p:nvPr/>
        </p:nvSpPr>
        <p:spPr bwMode="white">
          <a:xfrm>
            <a:off x="0" y="4724400"/>
            <a:ext cx="12188825"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b="0" i="0" dirty="0">
              <a:latin typeface="Arial" panose="020B0604020202020204" pitchFamily="34" charset="0"/>
            </a:endParaRPr>
          </a:p>
        </p:txBody>
      </p:sp>
      <p:sp>
        <p:nvSpPr>
          <p:cNvPr id="2" name="Title 1"/>
          <p:cNvSpPr>
            <a:spLocks noGrp="1"/>
          </p:cNvSpPr>
          <p:nvPr>
            <p:ph type="ctrTitle"/>
          </p:nvPr>
        </p:nvSpPr>
        <p:spPr>
          <a:xfrm>
            <a:off x="1523999" y="4800600"/>
            <a:ext cx="9144002" cy="1143000"/>
          </a:xfrm>
        </p:spPr>
        <p:txBody>
          <a:bodyPr>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429418500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4EA219-E1F7-2420-60D9-CDF5EE0D5567}"/>
              </a:ext>
            </a:extLst>
          </p:cNvPr>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eaLnBrk="1" fontAlgn="auto" hangingPunct="1">
              <a:spcBef>
                <a:spcPts val="0"/>
              </a:spcBef>
              <a:spcAft>
                <a:spcPts val="0"/>
              </a:spcAft>
              <a:defRPr/>
            </a:pPr>
            <a:endParaRPr kern="0" dirty="0">
              <a:solidFill>
                <a:prstClr val="white"/>
              </a:solidFill>
              <a:latin typeface="Euphemia"/>
            </a:endParaRPr>
          </a:p>
        </p:txBody>
      </p:sp>
      <p:sp>
        <p:nvSpPr>
          <p:cNvPr id="2" name="Title 1"/>
          <p:cNvSpPr>
            <a:spLocks noGrp="1"/>
          </p:cNvSpPr>
          <p:nvPr>
            <p:ph type="title"/>
          </p:nvPr>
        </p:nvSpPr>
        <p:spPr>
          <a:xfrm>
            <a:off x="760412" y="2362200"/>
            <a:ext cx="3200400" cy="1990725"/>
          </a:xfrm>
        </p:spPr>
        <p:txBody>
          <a:bodyPr>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a:extLst>
              <a:ext uri="{FF2B5EF4-FFF2-40B4-BE49-F238E27FC236}">
                <a16:creationId xmlns:a16="http://schemas.microsoft.com/office/drawing/2014/main" id="{A8E23A5E-574B-6931-F296-F63D7938B43E}"/>
              </a:ext>
            </a:extLst>
          </p:cNvPr>
          <p:cNvSpPr>
            <a:spLocks noGrp="1"/>
          </p:cNvSpPr>
          <p:nvPr>
            <p:ph type="ftr" sz="quarter" idx="10"/>
          </p:nvPr>
        </p:nvSpPr>
        <p:spPr/>
        <p:txBody>
          <a:bodyPr/>
          <a:lstStyle>
            <a:lvl1pPr>
              <a:defRPr/>
            </a:lvl1pPr>
          </a:lstStyle>
          <a:p>
            <a:pPr>
              <a:defRPr/>
            </a:pPr>
            <a:endParaRPr/>
          </a:p>
        </p:txBody>
      </p:sp>
      <p:sp>
        <p:nvSpPr>
          <p:cNvPr id="7" name="Date Placeholder 5">
            <a:extLst>
              <a:ext uri="{FF2B5EF4-FFF2-40B4-BE49-F238E27FC236}">
                <a16:creationId xmlns:a16="http://schemas.microsoft.com/office/drawing/2014/main" id="{E88F0DE4-7AF8-FC7A-CFF8-66622B3C2E8E}"/>
              </a:ext>
            </a:extLst>
          </p:cNvPr>
          <p:cNvSpPr>
            <a:spLocks noGrp="1"/>
          </p:cNvSpPr>
          <p:nvPr>
            <p:ph type="dt" sz="half" idx="11"/>
          </p:nvPr>
        </p:nvSpPr>
        <p:spPr/>
        <p:txBody>
          <a:bodyPr/>
          <a:lstStyle>
            <a:lvl1pPr>
              <a:defRPr>
                <a:solidFill>
                  <a:schemeClr val="tx2"/>
                </a:solidFill>
              </a:defRPr>
            </a:lvl1pPr>
          </a:lstStyle>
          <a:p>
            <a:pPr>
              <a:defRPr/>
            </a:pPr>
            <a:endParaRPr/>
          </a:p>
        </p:txBody>
      </p:sp>
      <p:sp>
        <p:nvSpPr>
          <p:cNvPr id="8" name="Slide Number Placeholder 6">
            <a:extLst>
              <a:ext uri="{FF2B5EF4-FFF2-40B4-BE49-F238E27FC236}">
                <a16:creationId xmlns:a16="http://schemas.microsoft.com/office/drawing/2014/main" id="{1214EB7C-7999-9388-66C7-26F5D4589D5C}"/>
              </a:ext>
            </a:extLst>
          </p:cNvPr>
          <p:cNvSpPr>
            <a:spLocks noGrp="1"/>
          </p:cNvSpPr>
          <p:nvPr>
            <p:ph type="sldNum" sz="quarter" idx="12"/>
          </p:nvPr>
        </p:nvSpPr>
        <p:spPr/>
        <p:txBody>
          <a:bodyPr/>
          <a:lstStyle>
            <a:lvl1pPr>
              <a:defRPr>
                <a:solidFill>
                  <a:schemeClr val="tx2"/>
                </a:solidFill>
              </a:defRPr>
            </a:lvl1pPr>
          </a:lstStyle>
          <a:p>
            <a:fld id="{6370C3B1-EAC2-394A-BF35-1ED1E387E0D6}" type="slidenum">
              <a:rPr lang="en-US" altLang="en-US"/>
              <a:pPr/>
              <a:t>‹#›</a:t>
            </a:fld>
            <a:endParaRPr lang="en-US" altLang="en-US"/>
          </a:p>
        </p:txBody>
      </p:sp>
    </p:spTree>
    <p:extLst>
      <p:ext uri="{BB962C8B-B14F-4D97-AF65-F5344CB8AC3E}">
        <p14:creationId xmlns:p14="http://schemas.microsoft.com/office/powerpoint/2010/main" val="322415076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218459-6688-D5EC-7F70-297134FFE04F}"/>
              </a:ext>
            </a:extLst>
          </p:cNvPr>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eaLnBrk="1" fontAlgn="auto" hangingPunct="1">
              <a:spcBef>
                <a:spcPts val="0"/>
              </a:spcBef>
              <a:spcAft>
                <a:spcPts val="0"/>
              </a:spcAft>
              <a:defRPr/>
            </a:pPr>
            <a:endParaRPr kern="0" dirty="0">
              <a:solidFill>
                <a:prstClr val="white"/>
              </a:solidFill>
              <a:latin typeface="Euphemia"/>
            </a:endParaRPr>
          </a:p>
        </p:txBody>
      </p:sp>
      <p:sp>
        <p:nvSpPr>
          <p:cNvPr id="2" name="Title 1"/>
          <p:cNvSpPr>
            <a:spLocks noGrp="1"/>
          </p:cNvSpPr>
          <p:nvPr>
            <p:ph type="title"/>
          </p:nvPr>
        </p:nvSpPr>
        <p:spPr>
          <a:xfrm>
            <a:off x="7923214" y="2362200"/>
            <a:ext cx="3200400" cy="1993392"/>
          </a:xfrm>
        </p:spPr>
        <p:txBody>
          <a:bodyPr>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rtlCol="0">
            <a:normAutofit/>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a:extLst>
              <a:ext uri="{FF2B5EF4-FFF2-40B4-BE49-F238E27FC236}">
                <a16:creationId xmlns:a16="http://schemas.microsoft.com/office/drawing/2014/main" id="{15782180-0515-F7BF-196E-1FEC24DBB1E9}"/>
              </a:ext>
            </a:extLst>
          </p:cNvPr>
          <p:cNvSpPr>
            <a:spLocks noGrp="1"/>
          </p:cNvSpPr>
          <p:nvPr>
            <p:ph type="ftr" sz="quarter" idx="10"/>
          </p:nvPr>
        </p:nvSpPr>
        <p:spPr/>
        <p:txBody>
          <a:bodyPr/>
          <a:lstStyle>
            <a:lvl1pPr>
              <a:defRPr/>
            </a:lvl1pPr>
          </a:lstStyle>
          <a:p>
            <a:pPr>
              <a:defRPr/>
            </a:pPr>
            <a:endParaRPr/>
          </a:p>
        </p:txBody>
      </p:sp>
      <p:sp>
        <p:nvSpPr>
          <p:cNvPr id="7" name="Date Placeholder 5">
            <a:extLst>
              <a:ext uri="{FF2B5EF4-FFF2-40B4-BE49-F238E27FC236}">
                <a16:creationId xmlns:a16="http://schemas.microsoft.com/office/drawing/2014/main" id="{999645EF-9B37-4A2F-AF7A-2DF6C15814E7}"/>
              </a:ext>
            </a:extLst>
          </p:cNvPr>
          <p:cNvSpPr>
            <a:spLocks noGrp="1"/>
          </p:cNvSpPr>
          <p:nvPr>
            <p:ph type="dt" sz="half" idx="11"/>
          </p:nvPr>
        </p:nvSpPr>
        <p:spPr/>
        <p:txBody>
          <a:bodyPr/>
          <a:lstStyle>
            <a:lvl1pPr>
              <a:defRPr/>
            </a:lvl1pPr>
          </a:lstStyle>
          <a:p>
            <a:pPr>
              <a:defRPr/>
            </a:pPr>
            <a:endParaRPr/>
          </a:p>
        </p:txBody>
      </p:sp>
      <p:sp>
        <p:nvSpPr>
          <p:cNvPr id="8" name="Slide Number Placeholder 6">
            <a:extLst>
              <a:ext uri="{FF2B5EF4-FFF2-40B4-BE49-F238E27FC236}">
                <a16:creationId xmlns:a16="http://schemas.microsoft.com/office/drawing/2014/main" id="{A80DA118-A065-D94A-BBC5-A4BFC380876E}"/>
              </a:ext>
            </a:extLst>
          </p:cNvPr>
          <p:cNvSpPr>
            <a:spLocks noGrp="1"/>
          </p:cNvSpPr>
          <p:nvPr>
            <p:ph type="sldNum" sz="quarter" idx="12"/>
          </p:nvPr>
        </p:nvSpPr>
        <p:spPr/>
        <p:txBody>
          <a:bodyPr/>
          <a:lstStyle>
            <a:lvl1pPr>
              <a:defRPr/>
            </a:lvl1pPr>
          </a:lstStyle>
          <a:p>
            <a:fld id="{A1CBEDE0-9DD5-3E4E-A8CC-AA95C6FECD23}" type="slidenum">
              <a:rPr lang="en-US" altLang="en-US"/>
              <a:pPr/>
              <a:t>‹#›</a:t>
            </a:fld>
            <a:endParaRPr lang="en-US" altLang="en-US"/>
          </a:p>
        </p:txBody>
      </p:sp>
    </p:spTree>
    <p:extLst>
      <p:ext uri="{BB962C8B-B14F-4D97-AF65-F5344CB8AC3E}">
        <p14:creationId xmlns:p14="http://schemas.microsoft.com/office/powerpoint/2010/main" val="347267181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Footer Placeholder 3">
            <a:extLst>
              <a:ext uri="{FF2B5EF4-FFF2-40B4-BE49-F238E27FC236}">
                <a16:creationId xmlns:a16="http://schemas.microsoft.com/office/drawing/2014/main" id="{F69C12D5-2018-DB90-64AE-918C6E3B4465}"/>
              </a:ext>
            </a:extLst>
          </p:cNvPr>
          <p:cNvSpPr>
            <a:spLocks noGrp="1"/>
          </p:cNvSpPr>
          <p:nvPr>
            <p:ph type="ftr" sz="quarter" idx="10"/>
          </p:nvPr>
        </p:nvSpPr>
        <p:spPr/>
        <p:txBody>
          <a:bodyPr/>
          <a:lstStyle>
            <a:lvl1pPr>
              <a:defRPr/>
            </a:lvl1pPr>
          </a:lstStyle>
          <a:p>
            <a:pPr>
              <a:defRPr/>
            </a:pPr>
            <a:endParaRPr/>
          </a:p>
        </p:txBody>
      </p:sp>
      <p:sp>
        <p:nvSpPr>
          <p:cNvPr id="5" name="Date Placeholder 4">
            <a:extLst>
              <a:ext uri="{FF2B5EF4-FFF2-40B4-BE49-F238E27FC236}">
                <a16:creationId xmlns:a16="http://schemas.microsoft.com/office/drawing/2014/main" id="{176999E3-D236-E53D-408D-21269AD727F2}"/>
              </a:ext>
            </a:extLst>
          </p:cNvPr>
          <p:cNvSpPr>
            <a:spLocks noGrp="1"/>
          </p:cNvSpPr>
          <p:nvPr>
            <p:ph type="dt" sz="half"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E5DE08CE-C206-A306-1527-FF55B29760E8}"/>
              </a:ext>
            </a:extLst>
          </p:cNvPr>
          <p:cNvSpPr>
            <a:spLocks noGrp="1"/>
          </p:cNvSpPr>
          <p:nvPr>
            <p:ph type="sldNum" sz="quarter" idx="12"/>
          </p:nvPr>
        </p:nvSpPr>
        <p:spPr/>
        <p:txBody>
          <a:bodyPr/>
          <a:lstStyle>
            <a:lvl1pPr>
              <a:defRPr/>
            </a:lvl1pPr>
          </a:lstStyle>
          <a:p>
            <a:fld id="{DDAEE955-AC93-EC46-90AE-E8C32DD31410}" type="slidenum">
              <a:rPr lang="en-US" altLang="en-US"/>
              <a:pPr/>
              <a:t>‹#›</a:t>
            </a:fld>
            <a:endParaRPr lang="en-US" altLang="en-US"/>
          </a:p>
        </p:txBody>
      </p:sp>
    </p:spTree>
    <p:extLst>
      <p:ext uri="{BB962C8B-B14F-4D97-AF65-F5344CB8AC3E}">
        <p14:creationId xmlns:p14="http://schemas.microsoft.com/office/powerpoint/2010/main" val="408863316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Footer Placeholder 3">
            <a:extLst>
              <a:ext uri="{FF2B5EF4-FFF2-40B4-BE49-F238E27FC236}">
                <a16:creationId xmlns:a16="http://schemas.microsoft.com/office/drawing/2014/main" id="{7536286F-2AF1-DEF9-61A4-9897C81F709D}"/>
              </a:ext>
            </a:extLst>
          </p:cNvPr>
          <p:cNvSpPr>
            <a:spLocks noGrp="1"/>
          </p:cNvSpPr>
          <p:nvPr>
            <p:ph type="ftr" sz="quarter" idx="10"/>
          </p:nvPr>
        </p:nvSpPr>
        <p:spPr/>
        <p:txBody>
          <a:bodyPr/>
          <a:lstStyle>
            <a:lvl1pPr>
              <a:defRPr/>
            </a:lvl1pPr>
          </a:lstStyle>
          <a:p>
            <a:pPr>
              <a:defRPr/>
            </a:pPr>
            <a:endParaRPr/>
          </a:p>
        </p:txBody>
      </p:sp>
      <p:sp>
        <p:nvSpPr>
          <p:cNvPr id="5" name="Date Placeholder 4">
            <a:extLst>
              <a:ext uri="{FF2B5EF4-FFF2-40B4-BE49-F238E27FC236}">
                <a16:creationId xmlns:a16="http://schemas.microsoft.com/office/drawing/2014/main" id="{E0E6A23F-3564-1B5A-91F2-3E945667B59C}"/>
              </a:ext>
            </a:extLst>
          </p:cNvPr>
          <p:cNvSpPr>
            <a:spLocks noGrp="1"/>
          </p:cNvSpPr>
          <p:nvPr>
            <p:ph type="dt" sz="half"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3D1D5E2A-C3C0-A992-B4E5-155FAAAAC416}"/>
              </a:ext>
            </a:extLst>
          </p:cNvPr>
          <p:cNvSpPr>
            <a:spLocks noGrp="1"/>
          </p:cNvSpPr>
          <p:nvPr>
            <p:ph type="sldNum" sz="quarter" idx="12"/>
          </p:nvPr>
        </p:nvSpPr>
        <p:spPr/>
        <p:txBody>
          <a:bodyPr/>
          <a:lstStyle>
            <a:lvl1pPr>
              <a:defRPr/>
            </a:lvl1pPr>
          </a:lstStyle>
          <a:p>
            <a:fld id="{E00690DB-0DC5-D34E-951C-F6BCADCDF90A}" type="slidenum">
              <a:rPr lang="en-US" altLang="en-US"/>
              <a:pPr/>
              <a:t>‹#›</a:t>
            </a:fld>
            <a:endParaRPr lang="en-US" altLang="en-US"/>
          </a:p>
        </p:txBody>
      </p:sp>
    </p:spTree>
    <p:extLst>
      <p:ext uri="{BB962C8B-B14F-4D97-AF65-F5344CB8AC3E}">
        <p14:creationId xmlns:p14="http://schemas.microsoft.com/office/powerpoint/2010/main" val="287789508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Footer Placeholder 3">
            <a:extLst>
              <a:ext uri="{FF2B5EF4-FFF2-40B4-BE49-F238E27FC236}">
                <a16:creationId xmlns:a16="http://schemas.microsoft.com/office/drawing/2014/main" id="{81D8D983-5BFD-6698-FBCD-D5117D790F28}"/>
              </a:ext>
            </a:extLst>
          </p:cNvPr>
          <p:cNvSpPr>
            <a:spLocks noGrp="1"/>
          </p:cNvSpPr>
          <p:nvPr>
            <p:ph type="ftr" sz="quarter" idx="10"/>
          </p:nvPr>
        </p:nvSpPr>
        <p:spPr/>
        <p:txBody>
          <a:bodyPr/>
          <a:lstStyle>
            <a:lvl1pPr>
              <a:defRPr/>
            </a:lvl1pPr>
          </a:lstStyle>
          <a:p>
            <a:pPr>
              <a:defRPr/>
            </a:pPr>
            <a:endParaRPr/>
          </a:p>
        </p:txBody>
      </p:sp>
      <p:sp>
        <p:nvSpPr>
          <p:cNvPr id="5" name="Date Placeholder 4">
            <a:extLst>
              <a:ext uri="{FF2B5EF4-FFF2-40B4-BE49-F238E27FC236}">
                <a16:creationId xmlns:a16="http://schemas.microsoft.com/office/drawing/2014/main" id="{9E11C363-DA18-93A0-BAB6-ED2E3ED696C7}"/>
              </a:ext>
            </a:extLst>
          </p:cNvPr>
          <p:cNvSpPr>
            <a:spLocks noGrp="1"/>
          </p:cNvSpPr>
          <p:nvPr>
            <p:ph type="dt" sz="half"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6563ABB8-1D6B-7752-0EC9-CA171CA90B94}"/>
              </a:ext>
            </a:extLst>
          </p:cNvPr>
          <p:cNvSpPr>
            <a:spLocks noGrp="1"/>
          </p:cNvSpPr>
          <p:nvPr>
            <p:ph type="sldNum" sz="quarter" idx="12"/>
          </p:nvPr>
        </p:nvSpPr>
        <p:spPr/>
        <p:txBody>
          <a:bodyPr/>
          <a:lstStyle>
            <a:lvl1pPr>
              <a:defRPr/>
            </a:lvl1pPr>
          </a:lstStyle>
          <a:p>
            <a:fld id="{0C48B75F-BD2B-F747-BF87-864B65691EC0}" type="slidenum">
              <a:rPr lang="en-US" altLang="en-US"/>
              <a:pPr/>
              <a:t>‹#›</a:t>
            </a:fld>
            <a:endParaRPr lang="en-US" altLang="en-US"/>
          </a:p>
        </p:txBody>
      </p:sp>
    </p:spTree>
    <p:extLst>
      <p:ext uri="{BB962C8B-B14F-4D97-AF65-F5344CB8AC3E}">
        <p14:creationId xmlns:p14="http://schemas.microsoft.com/office/powerpoint/2010/main" val="15804734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755B924-DE77-B82B-D1A2-A71C927517D9}"/>
              </a:ext>
            </a:extLst>
          </p:cNvPr>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eaLnBrk="1" fontAlgn="auto" hangingPunct="1">
              <a:spcBef>
                <a:spcPts val="0"/>
              </a:spcBef>
              <a:spcAft>
                <a:spcPts val="0"/>
              </a:spcAft>
              <a:defRPr/>
            </a:pPr>
            <a:endParaRPr kern="0" dirty="0">
              <a:solidFill>
                <a:prstClr val="white"/>
              </a:solidFill>
              <a:latin typeface="Euphemia"/>
            </a:endParaRPr>
          </a:p>
        </p:txBody>
      </p:sp>
      <p:sp>
        <p:nvSpPr>
          <p:cNvPr id="5" name="Rectangle 2">
            <a:extLst>
              <a:ext uri="{FF2B5EF4-FFF2-40B4-BE49-F238E27FC236}">
                <a16:creationId xmlns:a16="http://schemas.microsoft.com/office/drawing/2014/main" id="{C8B61471-C592-6372-1EDD-CBBCBC9F684F}"/>
              </a:ext>
            </a:extLst>
          </p:cNvPr>
          <p:cNvSpPr/>
          <p:nvPr/>
        </p:nvSpPr>
        <p:spPr bwMode="white">
          <a:xfrm>
            <a:off x="0" y="411163"/>
            <a:ext cx="12188825" cy="46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b="0" i="0" dirty="0">
              <a:latin typeface="Arial" panose="020B0604020202020204" pitchFamily="34" charset="0"/>
            </a:endParaRPr>
          </a:p>
        </p:txBody>
      </p:sp>
      <p:sp>
        <p:nvSpPr>
          <p:cNvPr id="2" name="Title 1"/>
          <p:cNvSpPr>
            <a:spLocks noGrp="1"/>
          </p:cNvSpPr>
          <p:nvPr>
            <p:ph type="title"/>
          </p:nvPr>
        </p:nvSpPr>
        <p:spPr>
          <a:xfrm>
            <a:off x="1524000" y="1143000"/>
            <a:ext cx="9144000" cy="2667000"/>
          </a:xfrm>
        </p:spPr>
        <p:txBody>
          <a:bodyPr>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3">
            <a:extLst>
              <a:ext uri="{FF2B5EF4-FFF2-40B4-BE49-F238E27FC236}">
                <a16:creationId xmlns:a16="http://schemas.microsoft.com/office/drawing/2014/main" id="{A5BC3F1B-446D-CE8B-637D-C6347D3D15D2}"/>
              </a:ext>
            </a:extLst>
          </p:cNvPr>
          <p:cNvSpPr>
            <a:spLocks noGrp="1"/>
          </p:cNvSpPr>
          <p:nvPr>
            <p:ph type="ftr" sz="quarter" idx="10"/>
          </p:nvPr>
        </p:nvSpPr>
        <p:spPr/>
        <p:txBody>
          <a:bodyPr/>
          <a:lstStyle>
            <a:lvl1pPr>
              <a:defRPr/>
            </a:lvl1pPr>
          </a:lstStyle>
          <a:p>
            <a:pPr>
              <a:defRPr/>
            </a:pPr>
            <a:endParaRPr/>
          </a:p>
        </p:txBody>
      </p:sp>
      <p:sp>
        <p:nvSpPr>
          <p:cNvPr id="7" name="Date Placeholder 4">
            <a:extLst>
              <a:ext uri="{FF2B5EF4-FFF2-40B4-BE49-F238E27FC236}">
                <a16:creationId xmlns:a16="http://schemas.microsoft.com/office/drawing/2014/main" id="{FAD7CD44-C7B2-285B-22EC-BCBFDFDE9A14}"/>
              </a:ext>
            </a:extLst>
          </p:cNvPr>
          <p:cNvSpPr>
            <a:spLocks noGrp="1"/>
          </p:cNvSpPr>
          <p:nvPr>
            <p:ph type="dt" sz="half" idx="11"/>
          </p:nvPr>
        </p:nvSpPr>
        <p:spPr/>
        <p:txBody>
          <a:bodyPr/>
          <a:lstStyle>
            <a:lvl1pPr>
              <a:defRPr/>
            </a:lvl1pPr>
          </a:lstStyle>
          <a:p>
            <a:pPr>
              <a:defRPr/>
            </a:pPr>
            <a:endParaRPr/>
          </a:p>
        </p:txBody>
      </p:sp>
      <p:sp>
        <p:nvSpPr>
          <p:cNvPr id="8" name="Slide Number Placeholder 5">
            <a:extLst>
              <a:ext uri="{FF2B5EF4-FFF2-40B4-BE49-F238E27FC236}">
                <a16:creationId xmlns:a16="http://schemas.microsoft.com/office/drawing/2014/main" id="{4EE60DD3-846E-E18C-3F3D-3007167983E2}"/>
              </a:ext>
            </a:extLst>
          </p:cNvPr>
          <p:cNvSpPr>
            <a:spLocks noGrp="1"/>
          </p:cNvSpPr>
          <p:nvPr>
            <p:ph type="sldNum" sz="quarter" idx="12"/>
          </p:nvPr>
        </p:nvSpPr>
        <p:spPr/>
        <p:txBody>
          <a:bodyPr/>
          <a:lstStyle>
            <a:lvl1pPr>
              <a:defRPr/>
            </a:lvl1pPr>
          </a:lstStyle>
          <a:p>
            <a:fld id="{DB3B293E-BCCA-A74B-B35D-9B8BC85AFE70}" type="slidenum">
              <a:rPr lang="en-US" altLang="en-US"/>
              <a:pPr/>
              <a:t>‹#›</a:t>
            </a:fld>
            <a:endParaRPr lang="en-US" altLang="en-US"/>
          </a:p>
        </p:txBody>
      </p:sp>
    </p:spTree>
    <p:extLst>
      <p:ext uri="{BB962C8B-B14F-4D97-AF65-F5344CB8AC3E}">
        <p14:creationId xmlns:p14="http://schemas.microsoft.com/office/powerpoint/2010/main" val="2343950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Pr>
        <a:gradFill rotWithShape="1">
          <a:gsLst>
            <a:gs pos="0">
              <a:srgbClr val="4F5571"/>
            </a:gs>
            <a:gs pos="50000">
              <a:srgbClr val="313A5B"/>
            </a:gs>
            <a:gs pos="100000">
              <a:srgbClr val="192343"/>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C421F66F-CB69-E9C4-88F3-717FA5907B13}"/>
              </a:ext>
            </a:extLst>
          </p:cNvPr>
          <p:cNvSpPr>
            <a:spLocks noGrp="1"/>
          </p:cNvSpPr>
          <p:nvPr>
            <p:ph type="ftr" sz="quarter" idx="10"/>
          </p:nvPr>
        </p:nvSpPr>
        <p:spPr/>
        <p:txBody>
          <a:bodyPr/>
          <a:lstStyle>
            <a:lvl1pPr>
              <a:defRPr>
                <a:solidFill>
                  <a:schemeClr val="tx2"/>
                </a:solidFill>
              </a:defRPr>
            </a:lvl1pPr>
          </a:lstStyle>
          <a:p>
            <a:pPr>
              <a:defRPr/>
            </a:pPr>
            <a:endParaRPr/>
          </a:p>
        </p:txBody>
      </p:sp>
      <p:sp>
        <p:nvSpPr>
          <p:cNvPr id="5" name="Date Placeholder 4">
            <a:extLst>
              <a:ext uri="{FF2B5EF4-FFF2-40B4-BE49-F238E27FC236}">
                <a16:creationId xmlns:a16="http://schemas.microsoft.com/office/drawing/2014/main" id="{8C098B59-2486-C112-A0F3-7EE5550A5E35}"/>
              </a:ext>
            </a:extLst>
          </p:cNvPr>
          <p:cNvSpPr>
            <a:spLocks noGrp="1"/>
          </p:cNvSpPr>
          <p:nvPr>
            <p:ph type="dt" sz="half" idx="11"/>
          </p:nvPr>
        </p:nvSpPr>
        <p:spPr/>
        <p:txBody>
          <a:bodyPr/>
          <a:lstStyle>
            <a:lvl1pPr>
              <a:defRPr>
                <a:solidFill>
                  <a:schemeClr val="tx2"/>
                </a:solidFill>
              </a:defRPr>
            </a:lvl1pPr>
          </a:lstStyle>
          <a:p>
            <a:pPr>
              <a:defRPr/>
            </a:pPr>
            <a:endParaRPr/>
          </a:p>
        </p:txBody>
      </p:sp>
      <p:sp>
        <p:nvSpPr>
          <p:cNvPr id="6" name="Slide Number Placeholder 5">
            <a:extLst>
              <a:ext uri="{FF2B5EF4-FFF2-40B4-BE49-F238E27FC236}">
                <a16:creationId xmlns:a16="http://schemas.microsoft.com/office/drawing/2014/main" id="{BA4133B9-EA2F-7F3A-C211-67323911BD2F}"/>
              </a:ext>
            </a:extLst>
          </p:cNvPr>
          <p:cNvSpPr>
            <a:spLocks noGrp="1"/>
          </p:cNvSpPr>
          <p:nvPr>
            <p:ph type="sldNum" sz="quarter" idx="12"/>
          </p:nvPr>
        </p:nvSpPr>
        <p:spPr/>
        <p:txBody>
          <a:bodyPr/>
          <a:lstStyle>
            <a:lvl1pPr>
              <a:defRPr>
                <a:solidFill>
                  <a:schemeClr val="tx2"/>
                </a:solidFill>
              </a:defRPr>
            </a:lvl1pPr>
          </a:lstStyle>
          <a:p>
            <a:fld id="{7D928C06-AB23-3647-B28F-245F731FA70A}" type="slidenum">
              <a:rPr lang="en-US" altLang="en-US"/>
              <a:pPr/>
              <a:t>‹#›</a:t>
            </a:fld>
            <a:endParaRPr lang="en-US" altLang="en-US"/>
          </a:p>
        </p:txBody>
      </p:sp>
    </p:spTree>
    <p:extLst>
      <p:ext uri="{BB962C8B-B14F-4D97-AF65-F5344CB8AC3E}">
        <p14:creationId xmlns:p14="http://schemas.microsoft.com/office/powerpoint/2010/main" val="2282936709"/>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a:extLst>
              <a:ext uri="{FF2B5EF4-FFF2-40B4-BE49-F238E27FC236}">
                <a16:creationId xmlns:a16="http://schemas.microsoft.com/office/drawing/2014/main" id="{49794470-F244-52E7-72D3-1195277BE638}"/>
              </a:ext>
            </a:extLst>
          </p:cNvPr>
          <p:cNvSpPr>
            <a:spLocks noGrp="1"/>
          </p:cNvSpPr>
          <p:nvPr>
            <p:ph type="ftr" sz="quarter" idx="10"/>
          </p:nvPr>
        </p:nvSpPr>
        <p:spPr/>
        <p:txBody>
          <a:bodyPr/>
          <a:lstStyle>
            <a:lvl1pPr>
              <a:defRPr/>
            </a:lvl1pPr>
          </a:lstStyle>
          <a:p>
            <a:pPr>
              <a:defRPr/>
            </a:pPr>
            <a:endParaRPr/>
          </a:p>
        </p:txBody>
      </p:sp>
      <p:sp>
        <p:nvSpPr>
          <p:cNvPr id="6" name="Date Placeholder 5">
            <a:extLst>
              <a:ext uri="{FF2B5EF4-FFF2-40B4-BE49-F238E27FC236}">
                <a16:creationId xmlns:a16="http://schemas.microsoft.com/office/drawing/2014/main" id="{9A24CDD5-4CDC-DACD-4480-085CC4E713C3}"/>
              </a:ext>
            </a:extLst>
          </p:cNvPr>
          <p:cNvSpPr>
            <a:spLocks noGrp="1"/>
          </p:cNvSpPr>
          <p:nvPr>
            <p:ph type="dt" sz="half" idx="11"/>
          </p:nvPr>
        </p:nvSpPr>
        <p:spPr/>
        <p:txBody>
          <a:bodyPr/>
          <a:lstStyle>
            <a:lvl1pPr>
              <a:defRPr/>
            </a:lvl1pPr>
          </a:lstStyle>
          <a:p>
            <a:pPr>
              <a:defRPr/>
            </a:pPr>
            <a:endParaRPr/>
          </a:p>
        </p:txBody>
      </p:sp>
      <p:sp>
        <p:nvSpPr>
          <p:cNvPr id="7" name="Slide Number Placeholder 6">
            <a:extLst>
              <a:ext uri="{FF2B5EF4-FFF2-40B4-BE49-F238E27FC236}">
                <a16:creationId xmlns:a16="http://schemas.microsoft.com/office/drawing/2014/main" id="{3536BA60-ACA0-8E7E-22D8-B82265966B0B}"/>
              </a:ext>
            </a:extLst>
          </p:cNvPr>
          <p:cNvSpPr>
            <a:spLocks noGrp="1"/>
          </p:cNvSpPr>
          <p:nvPr>
            <p:ph type="sldNum" sz="quarter" idx="12"/>
          </p:nvPr>
        </p:nvSpPr>
        <p:spPr/>
        <p:txBody>
          <a:bodyPr/>
          <a:lstStyle>
            <a:lvl1pPr>
              <a:defRPr/>
            </a:lvl1pPr>
          </a:lstStyle>
          <a:p>
            <a:fld id="{48446C21-2B42-7C44-B547-FEB46C503AA4}" type="slidenum">
              <a:rPr lang="en-US" altLang="en-US"/>
              <a:pPr/>
              <a:t>‹#›</a:t>
            </a:fld>
            <a:endParaRPr lang="en-US" altLang="en-US"/>
          </a:p>
        </p:txBody>
      </p:sp>
    </p:spTree>
    <p:extLst>
      <p:ext uri="{BB962C8B-B14F-4D97-AF65-F5344CB8AC3E}">
        <p14:creationId xmlns:p14="http://schemas.microsoft.com/office/powerpoint/2010/main" val="216454904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6">
            <a:extLst>
              <a:ext uri="{FF2B5EF4-FFF2-40B4-BE49-F238E27FC236}">
                <a16:creationId xmlns:a16="http://schemas.microsoft.com/office/drawing/2014/main" id="{82D7856E-5338-3C6B-3489-B3B380C98D4B}"/>
              </a:ext>
            </a:extLst>
          </p:cNvPr>
          <p:cNvSpPr>
            <a:spLocks noGrp="1"/>
          </p:cNvSpPr>
          <p:nvPr>
            <p:ph type="ftr" sz="quarter" idx="10"/>
          </p:nvPr>
        </p:nvSpPr>
        <p:spPr/>
        <p:txBody>
          <a:bodyPr/>
          <a:lstStyle>
            <a:lvl1pPr>
              <a:defRPr/>
            </a:lvl1pPr>
          </a:lstStyle>
          <a:p>
            <a:pPr>
              <a:defRPr/>
            </a:pPr>
            <a:endParaRPr/>
          </a:p>
        </p:txBody>
      </p:sp>
      <p:sp>
        <p:nvSpPr>
          <p:cNvPr id="8" name="Date Placeholder 7">
            <a:extLst>
              <a:ext uri="{FF2B5EF4-FFF2-40B4-BE49-F238E27FC236}">
                <a16:creationId xmlns:a16="http://schemas.microsoft.com/office/drawing/2014/main" id="{566727C0-7885-D019-6D36-F0C6C5BF490A}"/>
              </a:ext>
            </a:extLst>
          </p:cNvPr>
          <p:cNvSpPr>
            <a:spLocks noGrp="1"/>
          </p:cNvSpPr>
          <p:nvPr>
            <p:ph type="dt" sz="half" idx="11"/>
          </p:nvPr>
        </p:nvSpPr>
        <p:spPr/>
        <p:txBody>
          <a:bodyPr/>
          <a:lstStyle>
            <a:lvl1pPr>
              <a:defRPr/>
            </a:lvl1pPr>
          </a:lstStyle>
          <a:p>
            <a:pPr>
              <a:defRPr/>
            </a:pPr>
            <a:endParaRPr/>
          </a:p>
        </p:txBody>
      </p:sp>
      <p:sp>
        <p:nvSpPr>
          <p:cNvPr id="9" name="Slide Number Placeholder 8">
            <a:extLst>
              <a:ext uri="{FF2B5EF4-FFF2-40B4-BE49-F238E27FC236}">
                <a16:creationId xmlns:a16="http://schemas.microsoft.com/office/drawing/2014/main" id="{06FBC29A-4337-362F-7F59-18DBA969617D}"/>
              </a:ext>
            </a:extLst>
          </p:cNvPr>
          <p:cNvSpPr>
            <a:spLocks noGrp="1"/>
          </p:cNvSpPr>
          <p:nvPr>
            <p:ph type="sldNum" sz="quarter" idx="12"/>
          </p:nvPr>
        </p:nvSpPr>
        <p:spPr/>
        <p:txBody>
          <a:bodyPr/>
          <a:lstStyle>
            <a:lvl1pPr>
              <a:defRPr/>
            </a:lvl1pPr>
          </a:lstStyle>
          <a:p>
            <a:fld id="{F936F09B-B819-1F47-86DC-F023EDA2E33E}" type="slidenum">
              <a:rPr lang="en-US" altLang="en-US"/>
              <a:pPr/>
              <a:t>‹#›</a:t>
            </a:fld>
            <a:endParaRPr lang="en-US" altLang="en-US"/>
          </a:p>
        </p:txBody>
      </p:sp>
    </p:spTree>
    <p:extLst>
      <p:ext uri="{BB962C8B-B14F-4D97-AF65-F5344CB8AC3E}">
        <p14:creationId xmlns:p14="http://schemas.microsoft.com/office/powerpoint/2010/main" val="190419508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Footer Placeholder 2">
            <a:extLst>
              <a:ext uri="{FF2B5EF4-FFF2-40B4-BE49-F238E27FC236}">
                <a16:creationId xmlns:a16="http://schemas.microsoft.com/office/drawing/2014/main" id="{BCDCEF10-1F97-7C23-6628-89DEB8D9B48A}"/>
              </a:ext>
            </a:extLst>
          </p:cNvPr>
          <p:cNvSpPr>
            <a:spLocks noGrp="1"/>
          </p:cNvSpPr>
          <p:nvPr>
            <p:ph type="ftr" sz="quarter" idx="10"/>
          </p:nvPr>
        </p:nvSpPr>
        <p:spPr/>
        <p:txBody>
          <a:bodyPr/>
          <a:lstStyle>
            <a:lvl1pPr>
              <a:defRPr/>
            </a:lvl1pPr>
          </a:lstStyle>
          <a:p>
            <a:pPr>
              <a:defRPr/>
            </a:pPr>
            <a:endParaRPr/>
          </a:p>
        </p:txBody>
      </p:sp>
      <p:sp>
        <p:nvSpPr>
          <p:cNvPr id="4" name="Date Placeholder 3">
            <a:extLst>
              <a:ext uri="{FF2B5EF4-FFF2-40B4-BE49-F238E27FC236}">
                <a16:creationId xmlns:a16="http://schemas.microsoft.com/office/drawing/2014/main" id="{1A4D409F-89CB-2E7D-74BC-161428710689}"/>
              </a:ext>
            </a:extLst>
          </p:cNvPr>
          <p:cNvSpPr>
            <a:spLocks noGrp="1"/>
          </p:cNvSpPr>
          <p:nvPr>
            <p:ph type="dt" sz="half" idx="11"/>
          </p:nvPr>
        </p:nvSpPr>
        <p:spPr/>
        <p:txBody>
          <a:bodyPr/>
          <a:lstStyle>
            <a:lvl1pPr>
              <a:defRPr/>
            </a:lvl1pPr>
          </a:lstStyle>
          <a:p>
            <a:pPr>
              <a:defRPr/>
            </a:pPr>
            <a:endParaRPr/>
          </a:p>
        </p:txBody>
      </p:sp>
      <p:sp>
        <p:nvSpPr>
          <p:cNvPr id="5" name="Slide Number Placeholder 4">
            <a:extLst>
              <a:ext uri="{FF2B5EF4-FFF2-40B4-BE49-F238E27FC236}">
                <a16:creationId xmlns:a16="http://schemas.microsoft.com/office/drawing/2014/main" id="{7BC30122-3D86-E362-28AE-D6789CDC55DC}"/>
              </a:ext>
            </a:extLst>
          </p:cNvPr>
          <p:cNvSpPr>
            <a:spLocks noGrp="1"/>
          </p:cNvSpPr>
          <p:nvPr>
            <p:ph type="sldNum" sz="quarter" idx="12"/>
          </p:nvPr>
        </p:nvSpPr>
        <p:spPr/>
        <p:txBody>
          <a:bodyPr/>
          <a:lstStyle>
            <a:lvl1pPr>
              <a:defRPr/>
            </a:lvl1pPr>
          </a:lstStyle>
          <a:p>
            <a:fld id="{05FBC6FB-BE3A-4F44-80AA-472ED19EC46D}" type="slidenum">
              <a:rPr lang="en-US" altLang="en-US"/>
              <a:pPr/>
              <a:t>‹#›</a:t>
            </a:fld>
            <a:endParaRPr lang="en-US" altLang="en-US"/>
          </a:p>
        </p:txBody>
      </p:sp>
    </p:spTree>
    <p:extLst>
      <p:ext uri="{BB962C8B-B14F-4D97-AF65-F5344CB8AC3E}">
        <p14:creationId xmlns:p14="http://schemas.microsoft.com/office/powerpoint/2010/main" val="116002588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63B076-CFE1-5AEE-3236-AE87D78BE8DA}"/>
              </a:ext>
            </a:extLst>
          </p:cNvPr>
          <p:cNvSpPr>
            <a:spLocks noGrp="1"/>
          </p:cNvSpPr>
          <p:nvPr>
            <p:ph type="ftr" sz="quarter" idx="10"/>
          </p:nvPr>
        </p:nvSpPr>
        <p:spPr/>
        <p:txBody>
          <a:bodyPr/>
          <a:lstStyle>
            <a:lvl1pPr>
              <a:defRPr>
                <a:solidFill>
                  <a:schemeClr val="tx2"/>
                </a:solidFill>
              </a:defRPr>
            </a:lvl1pPr>
          </a:lstStyle>
          <a:p>
            <a:pPr>
              <a:defRPr/>
            </a:pPr>
            <a:endParaRPr/>
          </a:p>
        </p:txBody>
      </p:sp>
      <p:sp>
        <p:nvSpPr>
          <p:cNvPr id="3" name="Date Placeholder 2">
            <a:extLst>
              <a:ext uri="{FF2B5EF4-FFF2-40B4-BE49-F238E27FC236}">
                <a16:creationId xmlns:a16="http://schemas.microsoft.com/office/drawing/2014/main" id="{CCD365C5-C076-B79B-78C6-1C9B11F20907}"/>
              </a:ext>
            </a:extLst>
          </p:cNvPr>
          <p:cNvSpPr>
            <a:spLocks noGrp="1"/>
          </p:cNvSpPr>
          <p:nvPr>
            <p:ph type="dt" sz="half" idx="11"/>
          </p:nvPr>
        </p:nvSpPr>
        <p:spPr/>
        <p:txBody>
          <a:bodyPr/>
          <a:lstStyle>
            <a:lvl1pPr>
              <a:defRPr>
                <a:solidFill>
                  <a:schemeClr val="tx2"/>
                </a:solidFill>
              </a:defRPr>
            </a:lvl1pPr>
          </a:lstStyle>
          <a:p>
            <a:pPr>
              <a:defRPr/>
            </a:pPr>
            <a:endParaRPr/>
          </a:p>
        </p:txBody>
      </p:sp>
      <p:sp>
        <p:nvSpPr>
          <p:cNvPr id="4" name="Slide Number Placeholder 3">
            <a:extLst>
              <a:ext uri="{FF2B5EF4-FFF2-40B4-BE49-F238E27FC236}">
                <a16:creationId xmlns:a16="http://schemas.microsoft.com/office/drawing/2014/main" id="{67BDF0B9-4407-DA66-C2FC-DE52EFA4F6CA}"/>
              </a:ext>
            </a:extLst>
          </p:cNvPr>
          <p:cNvSpPr>
            <a:spLocks noGrp="1"/>
          </p:cNvSpPr>
          <p:nvPr>
            <p:ph type="sldNum" sz="quarter" idx="12"/>
          </p:nvPr>
        </p:nvSpPr>
        <p:spPr/>
        <p:txBody>
          <a:bodyPr/>
          <a:lstStyle>
            <a:lvl1pPr>
              <a:defRPr>
                <a:solidFill>
                  <a:schemeClr val="tx2"/>
                </a:solidFill>
              </a:defRPr>
            </a:lvl1pPr>
          </a:lstStyle>
          <a:p>
            <a:fld id="{03E5B119-A787-474A-BA01-0F5ADCDD021A}" type="slidenum">
              <a:rPr lang="en-US" altLang="en-US"/>
              <a:pPr/>
              <a:t>‹#›</a:t>
            </a:fld>
            <a:endParaRPr lang="en-US" altLang="en-US"/>
          </a:p>
        </p:txBody>
      </p:sp>
    </p:spTree>
    <p:extLst>
      <p:ext uri="{BB962C8B-B14F-4D97-AF65-F5344CB8AC3E}">
        <p14:creationId xmlns:p14="http://schemas.microsoft.com/office/powerpoint/2010/main" val="71936795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a:extLst>
              <a:ext uri="{FF2B5EF4-FFF2-40B4-BE49-F238E27FC236}">
                <a16:creationId xmlns:a16="http://schemas.microsoft.com/office/drawing/2014/main" id="{FD5EA5CC-0C48-3BD4-88DA-649114AE6FCD}"/>
              </a:ext>
            </a:extLst>
          </p:cNvPr>
          <p:cNvSpPr>
            <a:spLocks noGrp="1"/>
          </p:cNvSpPr>
          <p:nvPr>
            <p:ph type="ftr" sz="quarter" idx="10"/>
          </p:nvPr>
        </p:nvSpPr>
        <p:spPr/>
        <p:txBody>
          <a:bodyPr/>
          <a:lstStyle>
            <a:lvl1pPr>
              <a:defRPr/>
            </a:lvl1pPr>
          </a:lstStyle>
          <a:p>
            <a:pPr>
              <a:defRPr/>
            </a:pPr>
            <a:endParaRPr/>
          </a:p>
        </p:txBody>
      </p:sp>
      <p:sp>
        <p:nvSpPr>
          <p:cNvPr id="6" name="Date Placeholder 5">
            <a:extLst>
              <a:ext uri="{FF2B5EF4-FFF2-40B4-BE49-F238E27FC236}">
                <a16:creationId xmlns:a16="http://schemas.microsoft.com/office/drawing/2014/main" id="{74ADCCA7-0F0E-2B86-1DA6-63C1E662470B}"/>
              </a:ext>
            </a:extLst>
          </p:cNvPr>
          <p:cNvSpPr>
            <a:spLocks noGrp="1"/>
          </p:cNvSpPr>
          <p:nvPr>
            <p:ph type="dt" sz="half" idx="11"/>
          </p:nvPr>
        </p:nvSpPr>
        <p:spPr/>
        <p:txBody>
          <a:bodyPr/>
          <a:lstStyle>
            <a:lvl1pPr>
              <a:defRPr/>
            </a:lvl1pPr>
          </a:lstStyle>
          <a:p>
            <a:pPr>
              <a:defRPr/>
            </a:pPr>
            <a:endParaRPr/>
          </a:p>
        </p:txBody>
      </p:sp>
      <p:sp>
        <p:nvSpPr>
          <p:cNvPr id="7" name="Slide Number Placeholder 6">
            <a:extLst>
              <a:ext uri="{FF2B5EF4-FFF2-40B4-BE49-F238E27FC236}">
                <a16:creationId xmlns:a16="http://schemas.microsoft.com/office/drawing/2014/main" id="{BC5655A5-E41E-BDD8-7B40-C082271DC302}"/>
              </a:ext>
            </a:extLst>
          </p:cNvPr>
          <p:cNvSpPr>
            <a:spLocks noGrp="1"/>
          </p:cNvSpPr>
          <p:nvPr>
            <p:ph type="sldNum" sz="quarter" idx="12"/>
          </p:nvPr>
        </p:nvSpPr>
        <p:spPr/>
        <p:txBody>
          <a:bodyPr/>
          <a:lstStyle>
            <a:lvl1pPr>
              <a:defRPr/>
            </a:lvl1pPr>
          </a:lstStyle>
          <a:p>
            <a:fld id="{28AA45B9-6350-6443-BCF5-1BD83E1B82A2}" type="slidenum">
              <a:rPr lang="en-US" altLang="en-US"/>
              <a:pPr/>
              <a:t>‹#›</a:t>
            </a:fld>
            <a:endParaRPr lang="en-US" altLang="en-US"/>
          </a:p>
        </p:txBody>
      </p:sp>
    </p:spTree>
    <p:extLst>
      <p:ext uri="{BB962C8B-B14F-4D97-AF65-F5344CB8AC3E}">
        <p14:creationId xmlns:p14="http://schemas.microsoft.com/office/powerpoint/2010/main" val="94466889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EAEA"/>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B59FE6-39DD-9EB4-EF56-FA4FB12FF646}"/>
              </a:ext>
            </a:extLst>
          </p:cNvPr>
          <p:cNvSpPr>
            <a:spLocks noGrp="1" noChangeArrowheads="1"/>
          </p:cNvSpPr>
          <p:nvPr>
            <p:ph type="title"/>
          </p:nvPr>
        </p:nvSpPr>
        <p:spPr bwMode="auto">
          <a:xfrm>
            <a:off x="1341438" y="466725"/>
            <a:ext cx="950912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6A176959-3B1B-48AD-405E-C4D4BDC7E4FE}"/>
              </a:ext>
            </a:extLst>
          </p:cNvPr>
          <p:cNvSpPr>
            <a:spLocks noGrp="1" noChangeArrowheads="1"/>
          </p:cNvSpPr>
          <p:nvPr>
            <p:ph type="body" idx="1"/>
          </p:nvPr>
        </p:nvSpPr>
        <p:spPr bwMode="auto">
          <a:xfrm>
            <a:off x="1341438" y="1901825"/>
            <a:ext cx="9509125"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3">
            <a:extLst>
              <a:ext uri="{FF2B5EF4-FFF2-40B4-BE49-F238E27FC236}">
                <a16:creationId xmlns:a16="http://schemas.microsoft.com/office/drawing/2014/main" id="{2453688F-1CEA-4C44-94BF-1B51076D1C36}"/>
              </a:ext>
            </a:extLst>
          </p:cNvPr>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eaLnBrk="1" fontAlgn="auto" hangingPunct="1">
              <a:spcBef>
                <a:spcPts val="0"/>
              </a:spcBef>
              <a:spcAft>
                <a:spcPts val="0"/>
              </a:spcAft>
              <a:defRPr/>
            </a:pPr>
            <a:endParaRPr kern="0" dirty="0">
              <a:solidFill>
                <a:prstClr val="white"/>
              </a:solidFill>
              <a:latin typeface="Euphemia"/>
            </a:endParaRPr>
          </a:p>
        </p:txBody>
      </p:sp>
      <p:sp>
        <p:nvSpPr>
          <p:cNvPr id="5" name="Footer Placeholder 4">
            <a:extLst>
              <a:ext uri="{FF2B5EF4-FFF2-40B4-BE49-F238E27FC236}">
                <a16:creationId xmlns:a16="http://schemas.microsoft.com/office/drawing/2014/main" id="{E124C7B1-520C-41F3-B941-EDE6C69C1C3B}"/>
              </a:ext>
            </a:extLst>
          </p:cNvPr>
          <p:cNvSpPr>
            <a:spLocks noGrp="1"/>
          </p:cNvSpPr>
          <p:nvPr>
            <p:ph type="ftr" sz="quarter" idx="3"/>
          </p:nvPr>
        </p:nvSpPr>
        <p:spPr>
          <a:xfrm>
            <a:off x="1341438" y="6615113"/>
            <a:ext cx="7159625" cy="236537"/>
          </a:xfrm>
          <a:prstGeom prst="rect">
            <a:avLst/>
          </a:prstGeom>
        </p:spPr>
        <p:txBody>
          <a:bodyPr vert="horz" lIns="91440" tIns="45720" rIns="91440" bIns="45720" rtlCol="0" anchor="ctr"/>
          <a:lstStyle>
            <a:lvl1pPr algn="l" eaLnBrk="1" fontAlgn="auto" hangingPunct="1">
              <a:spcBef>
                <a:spcPts val="0"/>
              </a:spcBef>
              <a:spcAft>
                <a:spcPts val="0"/>
              </a:spcAft>
              <a:defRPr sz="1100" b="0" i="0" cap="all" baseline="0">
                <a:solidFill>
                  <a:schemeClr val="bg2"/>
                </a:solidFill>
                <a:latin typeface="Arial" panose="020B0604020202020204" pitchFamily="34" charset="0"/>
              </a:defRPr>
            </a:lvl1pPr>
          </a:lstStyle>
          <a:p>
            <a:pPr>
              <a:defRPr/>
            </a:pPr>
            <a:endParaRPr lang="en-US" dirty="0"/>
          </a:p>
        </p:txBody>
      </p:sp>
      <p:sp>
        <p:nvSpPr>
          <p:cNvPr id="8" name="Rectangle 5">
            <a:extLst>
              <a:ext uri="{FF2B5EF4-FFF2-40B4-BE49-F238E27FC236}">
                <a16:creationId xmlns:a16="http://schemas.microsoft.com/office/drawing/2014/main" id="{0DC98261-EFFA-4D16-A942-A50A1C1D8D40}"/>
              </a:ext>
            </a:extLst>
          </p:cNvPr>
          <p:cNvSpPr/>
          <p:nvPr/>
        </p:nvSpPr>
        <p:spPr bwMode="white">
          <a:xfrm>
            <a:off x="1588" y="6583363"/>
            <a:ext cx="12188825" cy="46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b="0" i="0" dirty="0">
              <a:latin typeface="Arial" panose="020B0604020202020204" pitchFamily="34" charset="0"/>
            </a:endParaRPr>
          </a:p>
        </p:txBody>
      </p:sp>
      <p:sp>
        <p:nvSpPr>
          <p:cNvPr id="4" name="Date Placeholder 6">
            <a:extLst>
              <a:ext uri="{FF2B5EF4-FFF2-40B4-BE49-F238E27FC236}">
                <a16:creationId xmlns:a16="http://schemas.microsoft.com/office/drawing/2014/main" id="{086F80BF-246D-4AE5-888C-FE2C4E1D9671}"/>
              </a:ext>
            </a:extLst>
          </p:cNvPr>
          <p:cNvSpPr>
            <a:spLocks noGrp="1"/>
          </p:cNvSpPr>
          <p:nvPr>
            <p:ph type="dt" sz="half" idx="2"/>
          </p:nvPr>
        </p:nvSpPr>
        <p:spPr>
          <a:xfrm>
            <a:off x="8875713" y="6615113"/>
            <a:ext cx="960437" cy="236537"/>
          </a:xfrm>
          <a:prstGeom prst="rect">
            <a:avLst/>
          </a:prstGeom>
        </p:spPr>
        <p:txBody>
          <a:bodyPr vert="horz" lIns="91440" tIns="45720" rIns="91440" bIns="45720" rtlCol="0" anchor="ctr"/>
          <a:lstStyle>
            <a:lvl1pPr algn="r" eaLnBrk="1" fontAlgn="auto" hangingPunct="1">
              <a:spcBef>
                <a:spcPts val="0"/>
              </a:spcBef>
              <a:spcAft>
                <a:spcPts val="0"/>
              </a:spcAft>
              <a:defRPr sz="1100" b="0" i="0">
                <a:solidFill>
                  <a:schemeClr val="bg2"/>
                </a:solidFill>
                <a:latin typeface="Arial" panose="020B0604020202020204" pitchFamily="34" charset="0"/>
              </a:defRPr>
            </a:lvl1pPr>
          </a:lstStyle>
          <a:p>
            <a:pPr>
              <a:defRPr/>
            </a:pPr>
            <a:endParaRPr lang="en-US" dirty="0"/>
          </a:p>
        </p:txBody>
      </p:sp>
      <p:sp>
        <p:nvSpPr>
          <p:cNvPr id="6" name="Slide Number Placeholder 7">
            <a:extLst>
              <a:ext uri="{FF2B5EF4-FFF2-40B4-BE49-F238E27FC236}">
                <a16:creationId xmlns:a16="http://schemas.microsoft.com/office/drawing/2014/main" id="{2AD7088B-E2D2-43C0-8184-445804AB88F5}"/>
              </a:ext>
            </a:extLst>
          </p:cNvPr>
          <p:cNvSpPr>
            <a:spLocks noGrp="1"/>
          </p:cNvSpPr>
          <p:nvPr>
            <p:ph type="sldNum" sz="quarter" idx="4"/>
          </p:nvPr>
        </p:nvSpPr>
        <p:spPr>
          <a:xfrm>
            <a:off x="10210800" y="6615113"/>
            <a:ext cx="639763" cy="2365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b="0" i="0">
                <a:solidFill>
                  <a:schemeClr val="bg2"/>
                </a:solidFill>
                <a:latin typeface="Arial" panose="020B0604020202020204" pitchFamily="34" charset="0"/>
              </a:defRPr>
            </a:lvl1pPr>
          </a:lstStyle>
          <a:p>
            <a:fld id="{6455AE34-C9D4-5A48-AC09-7F9E4384D0C0}"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transition spd="med">
    <p:fade/>
  </p:transition>
  <p:hf hdr="0" ftr="0" dt="0"/>
  <p:txStyles>
    <p:titleStyle>
      <a:lvl1pPr algn="l" rtl="0" eaLnBrk="0" fontAlgn="base" hangingPunct="0">
        <a:lnSpc>
          <a:spcPct val="90000"/>
        </a:lnSpc>
        <a:spcBef>
          <a:spcPct val="0"/>
        </a:spcBef>
        <a:spcAft>
          <a:spcPct val="0"/>
        </a:spcAft>
        <a:buFont typeface="Arial" panose="020B0604020202020204" pitchFamily="34" charset="0"/>
        <a:defRPr sz="3400" b="0" i="0" kern="1200">
          <a:solidFill>
            <a:srgbClr val="1D243C"/>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2pPr>
      <a:lvl3pPr algn="l" rtl="0" eaLnBrk="0" fontAlgn="base" hangingPunct="0">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3pPr>
      <a:lvl4pPr algn="l" rtl="0" eaLnBrk="0" fontAlgn="base" hangingPunct="0">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4pPr>
      <a:lvl5pPr algn="l" rtl="0" eaLnBrk="0" fontAlgn="base" hangingPunct="0">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5pPr>
      <a:lvl6pPr marL="457200" algn="l" rtl="0" fontAlgn="base">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6pPr>
      <a:lvl7pPr marL="914400" algn="l" rtl="0" fontAlgn="base">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7pPr>
      <a:lvl8pPr marL="1371600" algn="l" rtl="0" fontAlgn="base">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8pPr>
      <a:lvl9pPr marL="1828800" algn="l" rtl="0" fontAlgn="base">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9pPr>
    </p:titleStyle>
    <p:bodyStyle>
      <a:lvl1pPr marL="273050" indent="-228600" algn="l" rtl="0" eaLnBrk="0" fontAlgn="base" hangingPunct="0">
        <a:lnSpc>
          <a:spcPct val="90000"/>
        </a:lnSpc>
        <a:spcBef>
          <a:spcPts val="1800"/>
        </a:spcBef>
        <a:spcAft>
          <a:spcPct val="0"/>
        </a:spcAft>
        <a:buClr>
          <a:schemeClr val="tx2"/>
        </a:buClr>
        <a:buSzPct val="100000"/>
        <a:buFont typeface="Arial" panose="020B0604020202020204" pitchFamily="34" charset="0"/>
        <a:buChar char="▪"/>
        <a:defRPr sz="2000" b="0" i="0" kern="1200">
          <a:solidFill>
            <a:schemeClr val="tx2"/>
          </a:solidFill>
          <a:latin typeface="Arial" panose="020B0604020202020204" pitchFamily="34" charset="0"/>
          <a:ea typeface="+mn-ea"/>
          <a:cs typeface="+mn-cs"/>
        </a:defRPr>
      </a:lvl1pPr>
      <a:lvl2pPr marL="593725" indent="-228600" algn="l" rtl="0" eaLnBrk="0" fontAlgn="base" hangingPunct="0">
        <a:lnSpc>
          <a:spcPct val="90000"/>
        </a:lnSpc>
        <a:spcBef>
          <a:spcPts val="1000"/>
        </a:spcBef>
        <a:spcAft>
          <a:spcPct val="0"/>
        </a:spcAft>
        <a:buClr>
          <a:schemeClr val="tx2"/>
        </a:buClr>
        <a:buSzPct val="100000"/>
        <a:buFont typeface="Arial" panose="020B0604020202020204" pitchFamily="34" charset="0"/>
        <a:buChar char="▪"/>
        <a:defRPr b="0" i="0" kern="1200">
          <a:solidFill>
            <a:schemeClr val="tx2"/>
          </a:solidFill>
          <a:latin typeface="Arial" panose="020B0604020202020204" pitchFamily="34" charset="0"/>
          <a:ea typeface="+mn-ea"/>
          <a:cs typeface="+mn-cs"/>
        </a:defRPr>
      </a:lvl2pPr>
      <a:lvl3pPr marL="914400" indent="-228600" algn="l" rtl="0" eaLnBrk="0" fontAlgn="base" hangingPunct="0">
        <a:lnSpc>
          <a:spcPct val="90000"/>
        </a:lnSpc>
        <a:spcBef>
          <a:spcPts val="800"/>
        </a:spcBef>
        <a:spcAft>
          <a:spcPct val="0"/>
        </a:spcAft>
        <a:buClr>
          <a:schemeClr val="tx2"/>
        </a:buClr>
        <a:buSzPct val="100000"/>
        <a:buFont typeface="Arial" panose="020B0604020202020204" pitchFamily="34" charset="0"/>
        <a:buChar char="▪"/>
        <a:defRPr sz="1600" b="0" i="0" kern="1200">
          <a:solidFill>
            <a:schemeClr val="tx2"/>
          </a:solidFill>
          <a:latin typeface="Arial" panose="020B0604020202020204" pitchFamily="34" charset="0"/>
          <a:ea typeface="+mn-ea"/>
          <a:cs typeface="+mn-cs"/>
        </a:defRPr>
      </a:lvl3pPr>
      <a:lvl4pPr marL="1233488" indent="-228600" algn="l" rtl="0" eaLnBrk="0" fontAlgn="base" hangingPunct="0">
        <a:lnSpc>
          <a:spcPct val="90000"/>
        </a:lnSpc>
        <a:spcBef>
          <a:spcPts val="800"/>
        </a:spcBef>
        <a:spcAft>
          <a:spcPct val="0"/>
        </a:spcAft>
        <a:buClr>
          <a:schemeClr val="tx2"/>
        </a:buClr>
        <a:buSzPct val="100000"/>
        <a:buFont typeface="Arial" panose="020B0604020202020204" pitchFamily="34" charset="0"/>
        <a:buChar char="▪"/>
        <a:defRPr sz="1400" b="0" i="0" kern="1200">
          <a:solidFill>
            <a:schemeClr val="tx2"/>
          </a:solidFill>
          <a:latin typeface="Arial" panose="020B0604020202020204" pitchFamily="34" charset="0"/>
          <a:ea typeface="+mn-ea"/>
          <a:cs typeface="+mn-cs"/>
        </a:defRPr>
      </a:lvl4pPr>
      <a:lvl5pPr marL="1554163" indent="-228600" algn="l" rtl="0" eaLnBrk="0" fontAlgn="base" hangingPunct="0">
        <a:lnSpc>
          <a:spcPct val="90000"/>
        </a:lnSpc>
        <a:spcBef>
          <a:spcPts val="800"/>
        </a:spcBef>
        <a:spcAft>
          <a:spcPct val="0"/>
        </a:spcAft>
        <a:buClr>
          <a:schemeClr val="tx2"/>
        </a:buClr>
        <a:buSzPct val="100000"/>
        <a:buFont typeface="Arial" panose="020B0604020202020204" pitchFamily="34" charset="0"/>
        <a:buChar char="▪"/>
        <a:defRPr sz="1400" b="0" i="0" kern="1200">
          <a:solidFill>
            <a:schemeClr val="tx2"/>
          </a:solidFill>
          <a:latin typeface="Arial" panose="020B0604020202020204" pitchFamily="34" charset="0"/>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B0CE96F-4E7C-FA2C-2A55-2FA76993A4C0}"/>
              </a:ext>
            </a:extLst>
          </p:cNvPr>
          <p:cNvSpPr>
            <a:spLocks noGrp="1" noChangeArrowheads="1"/>
          </p:cNvSpPr>
          <p:nvPr>
            <p:ph type="ctrTitle"/>
          </p:nvPr>
        </p:nvSpPr>
        <p:spPr>
          <a:xfrm>
            <a:off x="1524000" y="4521200"/>
            <a:ext cx="9144000" cy="1143000"/>
          </a:xfrm>
        </p:spPr>
        <p:txBody>
          <a:bodyPr/>
          <a:lstStyle/>
          <a:p>
            <a:pPr eaLnBrk="1" hangingPunct="1"/>
            <a:r>
              <a:rPr lang="en-US" altLang="en-US" dirty="0"/>
              <a:t>POLY Workshops</a:t>
            </a:r>
          </a:p>
        </p:txBody>
      </p:sp>
      <p:sp>
        <p:nvSpPr>
          <p:cNvPr id="4" name="Subtitle 2">
            <a:extLst>
              <a:ext uri="{FF2B5EF4-FFF2-40B4-BE49-F238E27FC236}">
                <a16:creationId xmlns:a16="http://schemas.microsoft.com/office/drawing/2014/main" id="{0C127AAC-D412-4515-9EDF-0FCB2A752786}"/>
              </a:ext>
            </a:extLst>
          </p:cNvPr>
          <p:cNvSpPr>
            <a:spLocks noGrp="1"/>
          </p:cNvSpPr>
          <p:nvPr>
            <p:ph type="subTitle" idx="1"/>
          </p:nvPr>
        </p:nvSpPr>
        <p:spPr>
          <a:xfrm>
            <a:off x="0" y="5746750"/>
            <a:ext cx="11857038" cy="762000"/>
          </a:xfrm>
        </p:spPr>
        <p:txBody>
          <a:bodyPr rtlCol="0">
            <a:normAutofit fontScale="85000" lnSpcReduction="10000"/>
          </a:bodyPr>
          <a:lstStyle/>
          <a:p>
            <a:pPr eaLnBrk="1" fontAlgn="auto" hangingPunct="1">
              <a:spcAft>
                <a:spcPts val="0"/>
              </a:spcAft>
              <a:defRPr/>
            </a:pPr>
            <a:r>
              <a:rPr lang="en-US" dirty="0"/>
              <a:t>Beth Elacqua: Workshop Chair</a:t>
            </a:r>
          </a:p>
          <a:p>
            <a:pPr eaLnBrk="1" fontAlgn="auto" hangingPunct="1">
              <a:spcAft>
                <a:spcPts val="0"/>
              </a:spcAft>
              <a:defRPr/>
            </a:pPr>
            <a:endParaRPr lang="en-US" dirty="0"/>
          </a:p>
          <a:p>
            <a:pPr eaLnBrk="1" fontAlgn="auto" hangingPunct="1">
              <a:spcAft>
                <a:spcPts val="0"/>
              </a:spcAft>
              <a:defRPr/>
            </a:pPr>
            <a:r>
              <a:rPr lang="en-US" dirty="0"/>
              <a:t>Committee:  Gobet Advincula, Mike Hickner, Helen Tran, Jena McCollum, Rakesh Nambiar, and  Yongping Zha</a:t>
            </a:r>
          </a:p>
        </p:txBody>
      </p:sp>
      <p:pic>
        <p:nvPicPr>
          <p:cNvPr id="5" name="Picture 4" descr="A person holding a computer&#10;&#10;Description automatically generated">
            <a:extLst>
              <a:ext uri="{FF2B5EF4-FFF2-40B4-BE49-F238E27FC236}">
                <a16:creationId xmlns:a16="http://schemas.microsoft.com/office/drawing/2014/main" id="{1D4E4401-BBDD-4922-ABCE-4E3CB58B7D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8833" y="2260843"/>
            <a:ext cx="4314127" cy="28755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2531" name="Title 1">
            <a:extLst>
              <a:ext uri="{FF2B5EF4-FFF2-40B4-BE49-F238E27FC236}">
                <a16:creationId xmlns:a16="http://schemas.microsoft.com/office/drawing/2014/main" id="{59DDD098-E32F-70D3-A949-DB817A229697}"/>
              </a:ext>
            </a:extLst>
          </p:cNvPr>
          <p:cNvSpPr>
            <a:spLocks noGrp="1" noChangeArrowheads="1"/>
          </p:cNvSpPr>
          <p:nvPr>
            <p:ph type="title"/>
          </p:nvPr>
        </p:nvSpPr>
        <p:spPr>
          <a:xfrm>
            <a:off x="130401" y="107907"/>
            <a:ext cx="11110186" cy="557933"/>
          </a:xfrm>
        </p:spPr>
        <p:txBody>
          <a:bodyPr/>
          <a:lstStyle/>
          <a:p>
            <a:pPr eaLnBrk="1" hangingPunct="1"/>
            <a:r>
              <a:rPr lang="en-US" altLang="en-US" sz="4000" b="1" dirty="0">
                <a:solidFill>
                  <a:srgbClr val="C00000"/>
                </a:solidFill>
              </a:rPr>
              <a:t>2024 POLY Workshops</a:t>
            </a:r>
          </a:p>
        </p:txBody>
      </p:sp>
      <p:pic>
        <p:nvPicPr>
          <p:cNvPr id="3" name="Picture 2">
            <a:extLst>
              <a:ext uri="{FF2B5EF4-FFF2-40B4-BE49-F238E27FC236}">
                <a16:creationId xmlns:a16="http://schemas.microsoft.com/office/drawing/2014/main" id="{E5CF3CC6-8A67-AECD-1D1E-D32F06006D3A}"/>
              </a:ext>
            </a:extLst>
          </p:cNvPr>
          <p:cNvPicPr>
            <a:picLocks noChangeAspect="1"/>
          </p:cNvPicPr>
          <p:nvPr/>
        </p:nvPicPr>
        <p:blipFill>
          <a:blip r:embed="rId3"/>
          <a:stretch>
            <a:fillRect/>
          </a:stretch>
        </p:blipFill>
        <p:spPr>
          <a:xfrm>
            <a:off x="762881" y="857680"/>
            <a:ext cx="4676321" cy="2030660"/>
          </a:xfrm>
          <a:prstGeom prst="rect">
            <a:avLst/>
          </a:prstGeom>
        </p:spPr>
      </p:pic>
      <p:graphicFrame>
        <p:nvGraphicFramePr>
          <p:cNvPr id="4" name="Table 3">
            <a:extLst>
              <a:ext uri="{FF2B5EF4-FFF2-40B4-BE49-F238E27FC236}">
                <a16:creationId xmlns:a16="http://schemas.microsoft.com/office/drawing/2014/main" id="{251E36C6-CED3-64D8-954D-EB557BAE7571}"/>
              </a:ext>
            </a:extLst>
          </p:cNvPr>
          <p:cNvGraphicFramePr>
            <a:graphicFrameLocks noGrp="1"/>
          </p:cNvGraphicFramePr>
          <p:nvPr>
            <p:extLst>
              <p:ext uri="{D42A27DB-BD31-4B8C-83A1-F6EECF244321}">
                <p14:modId xmlns:p14="http://schemas.microsoft.com/office/powerpoint/2010/main" val="761840356"/>
              </p:ext>
            </p:extLst>
          </p:nvPr>
        </p:nvGraphicFramePr>
        <p:xfrm>
          <a:off x="5831555" y="985308"/>
          <a:ext cx="5677677" cy="1783588"/>
        </p:xfrm>
        <a:graphic>
          <a:graphicData uri="http://schemas.openxmlformats.org/drawingml/2006/table">
            <a:tbl>
              <a:tblPr firstRow="1" firstCol="1" bandRow="1">
                <a:tableStyleId>{0505E3EF-67EA-436B-97B2-0124C06EBD24}</a:tableStyleId>
              </a:tblPr>
              <a:tblGrid>
                <a:gridCol w="1516200">
                  <a:extLst>
                    <a:ext uri="{9D8B030D-6E8A-4147-A177-3AD203B41FA5}">
                      <a16:colId xmlns:a16="http://schemas.microsoft.com/office/drawing/2014/main" val="2119710191"/>
                    </a:ext>
                  </a:extLst>
                </a:gridCol>
                <a:gridCol w="4161477">
                  <a:extLst>
                    <a:ext uri="{9D8B030D-6E8A-4147-A177-3AD203B41FA5}">
                      <a16:colId xmlns:a16="http://schemas.microsoft.com/office/drawing/2014/main" val="3942159417"/>
                    </a:ext>
                  </a:extLst>
                </a:gridCol>
              </a:tblGrid>
              <a:tr h="1013154">
                <a:tc>
                  <a:txBody>
                    <a:bodyPr/>
                    <a:lstStyle/>
                    <a:p>
                      <a:pPr marL="61913" indent="0">
                        <a:lnSpc>
                          <a:spcPct val="150000"/>
                        </a:lnSpc>
                      </a:pPr>
                      <a:r>
                        <a:rPr lang="en-US" sz="1600" b="0" dirty="0">
                          <a:latin typeface="Arial" panose="020B0604020202020204" pitchFamily="34" charset="0"/>
                          <a:cs typeface="Arial" panose="020B0604020202020204" pitchFamily="34" charset="0"/>
                        </a:rPr>
                        <a:t>99 Attendees</a:t>
                      </a:r>
                    </a:p>
                    <a:p>
                      <a:pPr marL="61913" indent="0">
                        <a:lnSpc>
                          <a:spcPct val="150000"/>
                        </a:lnSpc>
                      </a:pPr>
                      <a:r>
                        <a:rPr lang="en-US" sz="1600" b="0" dirty="0">
                          <a:latin typeface="Arial" panose="020B0604020202020204" pitchFamily="34" charset="0"/>
                          <a:cs typeface="Arial" panose="020B0604020202020204" pitchFamily="34" charset="0"/>
                        </a:rPr>
                        <a:t>40 Speakers</a:t>
                      </a:r>
                    </a:p>
                    <a:p>
                      <a:pPr marL="61913" indent="0">
                        <a:lnSpc>
                          <a:spcPct val="150000"/>
                        </a:lnSpc>
                      </a:pPr>
                      <a:r>
                        <a:rPr lang="en-US" sz="1600" b="0" dirty="0">
                          <a:latin typeface="Arial" panose="020B0604020202020204" pitchFamily="34" charset="0"/>
                          <a:cs typeface="Arial" panose="020B0604020202020204" pitchFamily="34" charset="0"/>
                        </a:rPr>
                        <a:t>25 Posters </a:t>
                      </a:r>
                    </a:p>
                    <a:p>
                      <a:pPr marL="61913" indent="0">
                        <a:lnSpc>
                          <a:spcPct val="150000"/>
                        </a:lnSpc>
                      </a:pPr>
                      <a:r>
                        <a:rPr lang="en-US" sz="1600" b="0" dirty="0">
                          <a:latin typeface="Arial" panose="020B0604020202020204" pitchFamily="34" charset="0"/>
                          <a:cs typeface="Arial" panose="020B0604020202020204" pitchFamily="34" charset="0"/>
                        </a:rPr>
                        <a:t>8 Sponsors</a:t>
                      </a:r>
                      <a:endParaRPr lang="en-US" sz="1600" b="0" dirty="0">
                        <a:latin typeface="Arial" panose="020B0604020202020204" pitchFamily="34" charset="0"/>
                        <a:ea typeface="Calibri" panose="020F0502020204030204" pitchFamily="34" charset="0"/>
                        <a:cs typeface="Arial" panose="020B0604020202020204" pitchFamily="34" charset="0"/>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50000"/>
                        </a:lnSpc>
                        <a:spcBef>
                          <a:spcPts val="0"/>
                        </a:spcBef>
                        <a:spcAft>
                          <a:spcPts val="0"/>
                        </a:spcAft>
                        <a:tabLst>
                          <a:tab pos="685800" algn="r"/>
                          <a:tab pos="800100" algn="l"/>
                        </a:tabLst>
                      </a:pPr>
                      <a:r>
                        <a:rPr lang="en-US" sz="1600" b="0" u="sng" dirty="0">
                          <a:latin typeface="Arial" panose="020B0604020202020204" pitchFamily="34" charset="0"/>
                          <a:ea typeface="Calibri" panose="020F0502020204030204" pitchFamily="34" charset="0"/>
                          <a:cs typeface="Arial" panose="020B0604020202020204" pitchFamily="34" charset="0"/>
                        </a:rPr>
                        <a:t>Budget Overview</a:t>
                      </a:r>
                      <a:r>
                        <a:rPr lang="en-US" sz="1600" b="0" dirty="0">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0"/>
                        </a:spcBef>
                        <a:spcAft>
                          <a:spcPts val="0"/>
                        </a:spcAft>
                        <a:tabLst>
                          <a:tab pos="685800" algn="r"/>
                          <a:tab pos="800100" algn="l"/>
                        </a:tabLst>
                      </a:pPr>
                      <a:r>
                        <a:rPr lang="en-US" sz="1600" b="0" dirty="0">
                          <a:latin typeface="Arial" panose="020B0604020202020204" pitchFamily="34" charset="0"/>
                          <a:ea typeface="Calibri" panose="020F0502020204030204" pitchFamily="34" charset="0"/>
                          <a:cs typeface="Arial" panose="020B0604020202020204" pitchFamily="34" charset="0"/>
                        </a:rPr>
                        <a:t>	$101,534 	Income</a:t>
                      </a:r>
                    </a:p>
                    <a:p>
                      <a:pPr marL="0" marR="0">
                        <a:lnSpc>
                          <a:spcPct val="150000"/>
                        </a:lnSpc>
                        <a:spcBef>
                          <a:spcPts val="0"/>
                        </a:spcBef>
                        <a:spcAft>
                          <a:spcPts val="0"/>
                        </a:spcAft>
                        <a:tabLst>
                          <a:tab pos="685800" algn="r"/>
                          <a:tab pos="800100" algn="l"/>
                        </a:tabLst>
                      </a:pPr>
                      <a:r>
                        <a:rPr lang="en-US" sz="1600" b="0" dirty="0">
                          <a:latin typeface="Arial" panose="020B0604020202020204" pitchFamily="34" charset="0"/>
                          <a:ea typeface="Calibri" panose="020F0502020204030204" pitchFamily="34" charset="0"/>
                          <a:cs typeface="Arial" panose="020B0604020202020204" pitchFamily="34" charset="0"/>
                        </a:rPr>
                        <a:t>	</a:t>
                      </a:r>
                      <a:r>
                        <a:rPr lang="en-US" sz="1600" b="0" u="sng" dirty="0">
                          <a:latin typeface="Arial" panose="020B0604020202020204" pitchFamily="34" charset="0"/>
                          <a:ea typeface="Calibri" panose="020F0502020204030204" pitchFamily="34" charset="0"/>
                          <a:cs typeface="Arial" panose="020B0604020202020204" pitchFamily="34" charset="0"/>
                        </a:rPr>
                        <a:t>$78,881.32 Expenses </a:t>
                      </a:r>
                      <a:r>
                        <a:rPr lang="en-US" sz="1200" b="0" i="1" u="sng" dirty="0">
                          <a:latin typeface="Arial" panose="020B0604020202020204" pitchFamily="34" charset="0"/>
                          <a:ea typeface="Calibri" panose="020F0502020204030204" pitchFamily="34" charset="0"/>
                          <a:cs typeface="Arial" panose="020B0604020202020204" pitchFamily="34" charset="0"/>
                        </a:rPr>
                        <a:t>(including 20k Admin Fee)</a:t>
                      </a:r>
                    </a:p>
                    <a:p>
                      <a:pPr marL="0" marR="0">
                        <a:lnSpc>
                          <a:spcPct val="150000"/>
                        </a:lnSpc>
                        <a:spcBef>
                          <a:spcPts val="0"/>
                        </a:spcBef>
                        <a:spcAft>
                          <a:spcPts val="0"/>
                        </a:spcAft>
                        <a:tabLst>
                          <a:tab pos="685800" algn="r"/>
                          <a:tab pos="800100" algn="l"/>
                        </a:tabLst>
                      </a:pPr>
                      <a:r>
                        <a:rPr lang="en-US" sz="1600" b="0" dirty="0">
                          <a:latin typeface="Arial" panose="020B0604020202020204" pitchFamily="34" charset="0"/>
                          <a:ea typeface="Calibri" panose="020F0502020204030204" pitchFamily="34" charset="0"/>
                          <a:cs typeface="Arial" panose="020B0604020202020204" pitchFamily="34" charset="0"/>
                        </a:rPr>
                        <a:t>	</a:t>
                      </a:r>
                      <a:r>
                        <a:rPr lang="en-US" sz="1600" b="1" dirty="0">
                          <a:latin typeface="Arial" panose="020B0604020202020204" pitchFamily="34" charset="0"/>
                          <a:ea typeface="Calibri" panose="020F0502020204030204" pitchFamily="34" charset="0"/>
                          <a:cs typeface="Arial" panose="020B0604020202020204" pitchFamily="34" charset="0"/>
                        </a:rPr>
                        <a:t>$22,653.28 Meeting Gains Donated to POLY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8892845"/>
                  </a:ext>
                </a:extLst>
              </a:tr>
            </a:tbl>
          </a:graphicData>
        </a:graphic>
      </p:graphicFrame>
      <p:pic>
        <p:nvPicPr>
          <p:cNvPr id="5" name="Picture 4">
            <a:extLst>
              <a:ext uri="{FF2B5EF4-FFF2-40B4-BE49-F238E27FC236}">
                <a16:creationId xmlns:a16="http://schemas.microsoft.com/office/drawing/2014/main" id="{3E027662-FA2D-4872-0B6D-7845D1937371}"/>
              </a:ext>
            </a:extLst>
          </p:cNvPr>
          <p:cNvPicPr>
            <a:picLocks noChangeAspect="1"/>
          </p:cNvPicPr>
          <p:nvPr/>
        </p:nvPicPr>
        <p:blipFill>
          <a:blip r:embed="rId4"/>
          <a:stretch>
            <a:fillRect/>
          </a:stretch>
        </p:blipFill>
        <p:spPr>
          <a:xfrm>
            <a:off x="741214" y="2988352"/>
            <a:ext cx="4080463" cy="2222500"/>
          </a:xfrm>
          <a:prstGeom prst="rect">
            <a:avLst/>
          </a:prstGeom>
        </p:spPr>
      </p:pic>
      <p:graphicFrame>
        <p:nvGraphicFramePr>
          <p:cNvPr id="7" name="Table 6">
            <a:extLst>
              <a:ext uri="{FF2B5EF4-FFF2-40B4-BE49-F238E27FC236}">
                <a16:creationId xmlns:a16="http://schemas.microsoft.com/office/drawing/2014/main" id="{32FA988C-3978-4508-AFC8-DD754DF5E705}"/>
              </a:ext>
            </a:extLst>
          </p:cNvPr>
          <p:cNvGraphicFramePr>
            <a:graphicFrameLocks noGrp="1"/>
          </p:cNvGraphicFramePr>
          <p:nvPr>
            <p:extLst>
              <p:ext uri="{D42A27DB-BD31-4B8C-83A1-F6EECF244321}">
                <p14:modId xmlns:p14="http://schemas.microsoft.com/office/powerpoint/2010/main" val="2944057121"/>
              </p:ext>
            </p:extLst>
          </p:nvPr>
        </p:nvGraphicFramePr>
        <p:xfrm>
          <a:off x="5773110" y="3429000"/>
          <a:ext cx="5677676" cy="1457960"/>
        </p:xfrm>
        <a:graphic>
          <a:graphicData uri="http://schemas.openxmlformats.org/drawingml/2006/table">
            <a:tbl>
              <a:tblPr firstRow="1" firstCol="1" bandRow="1">
                <a:tableStyleId>{0505E3EF-67EA-436B-97B2-0124C06EBD24}</a:tableStyleId>
              </a:tblPr>
              <a:tblGrid>
                <a:gridCol w="1529901">
                  <a:extLst>
                    <a:ext uri="{9D8B030D-6E8A-4147-A177-3AD203B41FA5}">
                      <a16:colId xmlns:a16="http://schemas.microsoft.com/office/drawing/2014/main" val="2119710191"/>
                    </a:ext>
                  </a:extLst>
                </a:gridCol>
                <a:gridCol w="4147775">
                  <a:extLst>
                    <a:ext uri="{9D8B030D-6E8A-4147-A177-3AD203B41FA5}">
                      <a16:colId xmlns:a16="http://schemas.microsoft.com/office/drawing/2014/main" val="3942159417"/>
                    </a:ext>
                  </a:extLst>
                </a:gridCol>
              </a:tblGrid>
              <a:tr h="1013154">
                <a:tc>
                  <a:txBody>
                    <a:bodyPr/>
                    <a:lstStyle/>
                    <a:p>
                      <a:pPr marL="61913" indent="0">
                        <a:lnSpc>
                          <a:spcPct val="150000"/>
                        </a:lnSpc>
                      </a:pPr>
                      <a:r>
                        <a:rPr lang="en-US" sz="1600" b="0" dirty="0">
                          <a:latin typeface="Arial" panose="020B0604020202020204" pitchFamily="34" charset="0"/>
                          <a:cs typeface="Arial" panose="020B0604020202020204" pitchFamily="34" charset="0"/>
                        </a:rPr>
                        <a:t>106 Attendees</a:t>
                      </a:r>
                    </a:p>
                    <a:p>
                      <a:pPr marL="61913" indent="0">
                        <a:lnSpc>
                          <a:spcPct val="150000"/>
                        </a:lnSpc>
                      </a:pPr>
                      <a:r>
                        <a:rPr lang="en-US" sz="1600" b="0" dirty="0">
                          <a:latin typeface="Arial" panose="020B0604020202020204" pitchFamily="34" charset="0"/>
                          <a:cs typeface="Arial" panose="020B0604020202020204" pitchFamily="34" charset="0"/>
                        </a:rPr>
                        <a:t>30 Speakers</a:t>
                      </a:r>
                    </a:p>
                    <a:p>
                      <a:pPr marL="61913" indent="0">
                        <a:lnSpc>
                          <a:spcPct val="150000"/>
                        </a:lnSpc>
                      </a:pPr>
                      <a:r>
                        <a:rPr lang="en-US" sz="1600" b="0" dirty="0">
                          <a:latin typeface="Arial" panose="020B0604020202020204" pitchFamily="34" charset="0"/>
                          <a:cs typeface="Arial" panose="020B0604020202020204" pitchFamily="34" charset="0"/>
                        </a:rPr>
                        <a:t>21 Posters </a:t>
                      </a:r>
                    </a:p>
                    <a:p>
                      <a:pPr marL="61913" indent="0">
                        <a:lnSpc>
                          <a:spcPct val="150000"/>
                        </a:lnSpc>
                      </a:pPr>
                      <a:r>
                        <a:rPr lang="en-US" sz="1600" b="0" dirty="0">
                          <a:latin typeface="Arial" panose="020B0604020202020204" pitchFamily="34" charset="0"/>
                          <a:cs typeface="Arial" panose="020B0604020202020204" pitchFamily="34" charset="0"/>
                        </a:rPr>
                        <a:t>19 Sponsors</a:t>
                      </a:r>
                      <a:endParaRPr lang="en-US" sz="1600" b="0" dirty="0">
                        <a:latin typeface="Arial" panose="020B0604020202020204" pitchFamily="34" charset="0"/>
                        <a:ea typeface="Calibri" panose="020F0502020204030204" pitchFamily="34" charset="0"/>
                        <a:cs typeface="Arial" panose="020B0604020202020204" pitchFamily="34" charset="0"/>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50000"/>
                        </a:lnSpc>
                        <a:spcBef>
                          <a:spcPts val="0"/>
                        </a:spcBef>
                        <a:spcAft>
                          <a:spcPts val="0"/>
                        </a:spcAft>
                        <a:tabLst>
                          <a:tab pos="685800" algn="r"/>
                          <a:tab pos="800100" algn="l"/>
                        </a:tabLst>
                      </a:pPr>
                      <a:r>
                        <a:rPr lang="en-US" sz="1600" b="0" u="sng" dirty="0">
                          <a:latin typeface="Arial" panose="020B0604020202020204" pitchFamily="34" charset="0"/>
                          <a:ea typeface="Calibri" panose="020F0502020204030204" pitchFamily="34" charset="0"/>
                          <a:cs typeface="Arial" panose="020B0604020202020204" pitchFamily="34" charset="0"/>
                        </a:rPr>
                        <a:t>Budget Overview</a:t>
                      </a:r>
                      <a:r>
                        <a:rPr lang="en-US" sz="1600" b="0" dirty="0">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0"/>
                        </a:spcBef>
                        <a:spcAft>
                          <a:spcPts val="0"/>
                        </a:spcAft>
                        <a:tabLst>
                          <a:tab pos="685800" algn="r"/>
                          <a:tab pos="800100" algn="l"/>
                        </a:tabLst>
                      </a:pPr>
                      <a:r>
                        <a:rPr lang="en-US" sz="1600" b="0" dirty="0">
                          <a:latin typeface="Arial" panose="020B0604020202020204" pitchFamily="34" charset="0"/>
                          <a:ea typeface="Calibri" panose="020F0502020204030204" pitchFamily="34" charset="0"/>
                          <a:cs typeface="Arial" panose="020B0604020202020204" pitchFamily="34" charset="0"/>
                        </a:rPr>
                        <a:t>	$137,216 	Income</a:t>
                      </a:r>
                    </a:p>
                    <a:p>
                      <a:pPr marL="0" marR="0">
                        <a:lnSpc>
                          <a:spcPct val="150000"/>
                        </a:lnSpc>
                        <a:spcBef>
                          <a:spcPts val="0"/>
                        </a:spcBef>
                        <a:spcAft>
                          <a:spcPts val="0"/>
                        </a:spcAft>
                        <a:tabLst>
                          <a:tab pos="685800" algn="r"/>
                          <a:tab pos="800100" algn="l"/>
                        </a:tabLst>
                      </a:pPr>
                      <a:r>
                        <a:rPr lang="en-US" sz="1600" b="0" dirty="0">
                          <a:latin typeface="Arial" panose="020B0604020202020204" pitchFamily="34" charset="0"/>
                          <a:ea typeface="Calibri" panose="020F0502020204030204" pitchFamily="34" charset="0"/>
                          <a:cs typeface="Arial" panose="020B0604020202020204" pitchFamily="34" charset="0"/>
                        </a:rPr>
                        <a:t>	</a:t>
                      </a:r>
                      <a:r>
                        <a:rPr lang="en-US" sz="1600" b="0" u="sng" dirty="0">
                          <a:latin typeface="Arial" panose="020B0604020202020204" pitchFamily="34" charset="0"/>
                          <a:ea typeface="Calibri" panose="020F0502020204030204" pitchFamily="34" charset="0"/>
                          <a:cs typeface="Arial" panose="020B0604020202020204" pitchFamily="34" charset="0"/>
                        </a:rPr>
                        <a:t>$133,921.77 Expenses </a:t>
                      </a:r>
                      <a:r>
                        <a:rPr lang="en-US" sz="1200" b="0" i="1" u="sng" dirty="0">
                          <a:latin typeface="Arial" panose="020B0604020202020204" pitchFamily="34" charset="0"/>
                          <a:ea typeface="Calibri" panose="020F0502020204030204" pitchFamily="34" charset="0"/>
                          <a:cs typeface="Arial" panose="020B0604020202020204" pitchFamily="34" charset="0"/>
                        </a:rPr>
                        <a:t>(including 20k Admin Fee)</a:t>
                      </a:r>
                    </a:p>
                    <a:p>
                      <a:pPr marL="0" marR="0">
                        <a:lnSpc>
                          <a:spcPct val="150000"/>
                        </a:lnSpc>
                        <a:spcBef>
                          <a:spcPts val="0"/>
                        </a:spcBef>
                        <a:spcAft>
                          <a:spcPts val="0"/>
                        </a:spcAft>
                        <a:tabLst>
                          <a:tab pos="685800" algn="r"/>
                          <a:tab pos="800100" algn="l"/>
                        </a:tabLst>
                      </a:pPr>
                      <a:r>
                        <a:rPr lang="en-US" sz="1600" b="0" dirty="0">
                          <a:latin typeface="Arial" panose="020B0604020202020204" pitchFamily="34" charset="0"/>
                          <a:ea typeface="Calibri" panose="020F0502020204030204" pitchFamily="34" charset="0"/>
                          <a:cs typeface="Arial" panose="020B0604020202020204" pitchFamily="34" charset="0"/>
                        </a:rPr>
                        <a:t>	</a:t>
                      </a:r>
                      <a:r>
                        <a:rPr lang="en-US" sz="1800" b="1" kern="1200" dirty="0">
                          <a:solidFill>
                            <a:schemeClr val="dk1"/>
                          </a:solidFill>
                          <a:effectLst/>
                          <a:latin typeface="Arial" panose="020B0604020202020204" pitchFamily="34" charset="0"/>
                          <a:ea typeface="+mn-ea"/>
                          <a:cs typeface="Arial" panose="020B0604020202020204" pitchFamily="34" charset="0"/>
                        </a:rPr>
                        <a:t>$3,294</a:t>
                      </a:r>
                      <a:r>
                        <a:rPr lang="en-US" sz="1600" b="1" dirty="0">
                          <a:latin typeface="Arial" panose="020B0604020202020204" pitchFamily="34" charset="0"/>
                          <a:ea typeface="Calibri" panose="020F0502020204030204" pitchFamily="34" charset="0"/>
                          <a:cs typeface="Arial" panose="020B0604020202020204" pitchFamily="34" charset="0"/>
                        </a:rPr>
                        <a:t> Meeting Gains Donated to POLY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8892845"/>
                  </a:ext>
                </a:extLst>
              </a:tr>
            </a:tbl>
          </a:graphicData>
        </a:graphic>
      </p:graphicFrame>
      <p:pic>
        <p:nvPicPr>
          <p:cNvPr id="10" name="Picture 9">
            <a:extLst>
              <a:ext uri="{FF2B5EF4-FFF2-40B4-BE49-F238E27FC236}">
                <a16:creationId xmlns:a16="http://schemas.microsoft.com/office/drawing/2014/main" id="{951E7A41-5F08-5C51-F264-180A715E1A66}"/>
              </a:ext>
            </a:extLst>
          </p:cNvPr>
          <p:cNvPicPr>
            <a:picLocks noChangeAspect="1"/>
          </p:cNvPicPr>
          <p:nvPr/>
        </p:nvPicPr>
        <p:blipFill>
          <a:blip r:embed="rId5"/>
          <a:stretch>
            <a:fillRect/>
          </a:stretch>
        </p:blipFill>
        <p:spPr>
          <a:xfrm>
            <a:off x="741214" y="5242306"/>
            <a:ext cx="6210300" cy="1257300"/>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E4B9CF97-E1A6-F467-A09B-6C96AEEF0FE6}"/>
            </a:ext>
          </a:extLst>
        </p:cNvPr>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D755EA1A-1B46-8FB4-F5AE-B4F574B2E6C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451D2A14-30A8-2448-B841-4C6C5FB2178A}" type="slidenum">
              <a:rPr lang="en-US" altLang="en-US">
                <a:solidFill>
                  <a:schemeClr val="bg2"/>
                </a:solidFill>
                <a:latin typeface="Arial" panose="020B0604020202020204" pitchFamily="34" charset="0"/>
              </a:rPr>
              <a:pPr/>
              <a:t>3</a:t>
            </a:fld>
            <a:endParaRPr lang="en-US" altLang="en-US" dirty="0">
              <a:solidFill>
                <a:schemeClr val="bg2"/>
              </a:solidFill>
              <a:latin typeface="Arial" panose="020B0604020202020204" pitchFamily="34" charset="0"/>
            </a:endParaRPr>
          </a:p>
        </p:txBody>
      </p:sp>
      <p:sp>
        <p:nvSpPr>
          <p:cNvPr id="3" name="Title 1">
            <a:extLst>
              <a:ext uri="{FF2B5EF4-FFF2-40B4-BE49-F238E27FC236}">
                <a16:creationId xmlns:a16="http://schemas.microsoft.com/office/drawing/2014/main" id="{90ACE290-7DF3-6EC5-1CF9-BDF817103C4B}"/>
              </a:ext>
            </a:extLst>
          </p:cNvPr>
          <p:cNvSpPr>
            <a:spLocks noGrp="1" noChangeArrowheads="1"/>
          </p:cNvSpPr>
          <p:nvPr>
            <p:ph type="title"/>
          </p:nvPr>
        </p:nvSpPr>
        <p:spPr>
          <a:xfrm>
            <a:off x="130403" y="128414"/>
            <a:ext cx="11110186" cy="557933"/>
          </a:xfrm>
        </p:spPr>
        <p:txBody>
          <a:bodyPr/>
          <a:lstStyle/>
          <a:p>
            <a:pPr eaLnBrk="1" hangingPunct="1"/>
            <a:r>
              <a:rPr lang="en-US" altLang="en-US" sz="4000" b="1" dirty="0">
                <a:solidFill>
                  <a:srgbClr val="C00000"/>
                </a:solidFill>
              </a:rPr>
              <a:t>2025 POLY Workshops</a:t>
            </a:r>
          </a:p>
        </p:txBody>
      </p:sp>
      <p:sp>
        <p:nvSpPr>
          <p:cNvPr id="5" name="Rectangle 4">
            <a:extLst>
              <a:ext uri="{FF2B5EF4-FFF2-40B4-BE49-F238E27FC236}">
                <a16:creationId xmlns:a16="http://schemas.microsoft.com/office/drawing/2014/main" id="{78C865FC-9A23-0582-028F-65D89B0B2193}"/>
              </a:ext>
            </a:extLst>
          </p:cNvPr>
          <p:cNvSpPr/>
          <p:nvPr/>
        </p:nvSpPr>
        <p:spPr>
          <a:xfrm>
            <a:off x="6978964" y="2534981"/>
            <a:ext cx="4949565" cy="1838899"/>
          </a:xfrm>
          <a:prstGeom prst="rect">
            <a:avLst/>
          </a:prstGeom>
          <a:solidFill>
            <a:srgbClr val="859FF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6FA2741-413C-530E-83B8-56E93C3DCD3A}"/>
              </a:ext>
            </a:extLst>
          </p:cNvPr>
          <p:cNvPicPr>
            <a:picLocks noChangeAspect="1"/>
          </p:cNvPicPr>
          <p:nvPr/>
        </p:nvPicPr>
        <p:blipFill rotWithShape="1">
          <a:blip r:embed="rId3">
            <a:extLst>
              <a:ext uri="{28A0092B-C50C-407E-A947-70E740481C1C}">
                <a14:useLocalDpi xmlns:a14="http://schemas.microsoft.com/office/drawing/2010/main" val="0"/>
              </a:ext>
            </a:extLst>
          </a:blip>
          <a:srcRect t="48799" r="4352"/>
          <a:stretch/>
        </p:blipFill>
        <p:spPr>
          <a:xfrm>
            <a:off x="318497" y="686347"/>
            <a:ext cx="6608502" cy="1606377"/>
          </a:xfrm>
          <a:prstGeom prst="rect">
            <a:avLst/>
          </a:prstGeom>
        </p:spPr>
      </p:pic>
      <p:sp>
        <p:nvSpPr>
          <p:cNvPr id="7" name="Rectangle 6">
            <a:extLst>
              <a:ext uri="{FF2B5EF4-FFF2-40B4-BE49-F238E27FC236}">
                <a16:creationId xmlns:a16="http://schemas.microsoft.com/office/drawing/2014/main" id="{8688744F-0DAA-EA2F-AA68-4EE558693E64}"/>
              </a:ext>
            </a:extLst>
          </p:cNvPr>
          <p:cNvSpPr/>
          <p:nvPr/>
        </p:nvSpPr>
        <p:spPr>
          <a:xfrm>
            <a:off x="934704" y="1813085"/>
            <a:ext cx="2367891" cy="430887"/>
          </a:xfrm>
          <a:prstGeom prst="rect">
            <a:avLst/>
          </a:prstGeom>
          <a:noFill/>
        </p:spPr>
        <p:txBody>
          <a:bodyPr wrap="none" lIns="91440" tIns="45720" rIns="91440" bIns="45720">
            <a:spAutoFit/>
          </a:bodyPr>
          <a:lstStyle/>
          <a:p>
            <a:pPr algn="ctr"/>
            <a:r>
              <a:rPr lang="en-US" sz="2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March 18-21, 2025</a:t>
            </a:r>
          </a:p>
        </p:txBody>
      </p:sp>
      <p:pic>
        <p:nvPicPr>
          <p:cNvPr id="8" name="Picture 6" descr="File:Arizona State University logo.svg - Wikimedia Commons">
            <a:extLst>
              <a:ext uri="{FF2B5EF4-FFF2-40B4-BE49-F238E27FC236}">
                <a16:creationId xmlns:a16="http://schemas.microsoft.com/office/drawing/2014/main" id="{B9F78EB8-52C6-47DD-9155-301705B96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7608" y="1110016"/>
            <a:ext cx="2715096" cy="519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0B3C180-C522-27FA-58CB-9A34F323FF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498" y="2534982"/>
            <a:ext cx="6652908" cy="1838898"/>
          </a:xfrm>
          <a:prstGeom prst="rect">
            <a:avLst/>
          </a:prstGeom>
        </p:spPr>
      </p:pic>
      <p:sp>
        <p:nvSpPr>
          <p:cNvPr id="10" name="Rectangle 9">
            <a:extLst>
              <a:ext uri="{FF2B5EF4-FFF2-40B4-BE49-F238E27FC236}">
                <a16:creationId xmlns:a16="http://schemas.microsoft.com/office/drawing/2014/main" id="{3F755B09-19D0-1B94-18C3-272109B51714}"/>
              </a:ext>
            </a:extLst>
          </p:cNvPr>
          <p:cNvSpPr/>
          <p:nvPr/>
        </p:nvSpPr>
        <p:spPr>
          <a:xfrm>
            <a:off x="6984941" y="2626747"/>
            <a:ext cx="3619286" cy="1323439"/>
          </a:xfrm>
          <a:prstGeom prst="rect">
            <a:avLst/>
          </a:prstGeom>
        </p:spPr>
        <p:txBody>
          <a:bodyPr wrap="square">
            <a:spAutoFit/>
          </a:bodyPr>
          <a:lstStyle/>
          <a:p>
            <a:pPr>
              <a:tabLst>
                <a:tab pos="400050" algn="l"/>
              </a:tabLst>
            </a:pPr>
            <a:r>
              <a:rPr lang="en-US" sz="1600" u="sng" dirty="0">
                <a:latin typeface="Arial" panose="020B0604020202020204" pitchFamily="34" charset="0"/>
                <a:cs typeface="Arial" panose="020B0604020202020204" pitchFamily="34" charset="0"/>
              </a:rPr>
              <a:t>Organizers:</a:t>
            </a:r>
          </a:p>
          <a:p>
            <a:pPr>
              <a:tabLst>
                <a:tab pos="400050" algn="l"/>
              </a:tabLst>
            </a:pPr>
            <a:r>
              <a:rPr lang="en-US" sz="1600" dirty="0">
                <a:latin typeface="Arial" panose="020B0604020202020204" pitchFamily="34" charset="0"/>
                <a:cs typeface="Arial" panose="020B0604020202020204" pitchFamily="34" charset="0"/>
              </a:rPr>
              <a:t>	Jena McCollum</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Bruno Ameduri</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Cameron Parish</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Frank Leibfarth</a:t>
            </a:r>
            <a:endParaRPr lang="en-US" sz="1600" i="0" dirty="0">
              <a:effectLst/>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3384CA1-8A37-7386-9E96-6A0D0BBB9A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9501" y="2717909"/>
            <a:ext cx="1264800" cy="1264800"/>
          </a:xfrm>
          <a:prstGeom prst="rect">
            <a:avLst/>
          </a:prstGeom>
        </p:spPr>
      </p:pic>
      <p:pic>
        <p:nvPicPr>
          <p:cNvPr id="12" name="Picture 11">
            <a:extLst>
              <a:ext uri="{FF2B5EF4-FFF2-40B4-BE49-F238E27FC236}">
                <a16:creationId xmlns:a16="http://schemas.microsoft.com/office/drawing/2014/main" id="{97F2E61F-2642-80F5-1586-B115D74FD24F}"/>
              </a:ext>
            </a:extLst>
          </p:cNvPr>
          <p:cNvPicPr>
            <a:picLocks noChangeAspect="1"/>
          </p:cNvPicPr>
          <p:nvPr/>
        </p:nvPicPr>
        <p:blipFill rotWithShape="1">
          <a:blip r:embed="rId7">
            <a:extLst>
              <a:ext uri="{28A0092B-C50C-407E-A947-70E740481C1C}">
                <a14:useLocalDpi xmlns:a14="http://schemas.microsoft.com/office/drawing/2010/main" val="0"/>
              </a:ext>
            </a:extLst>
          </a:blip>
          <a:srcRect b="22658"/>
          <a:stretch/>
        </p:blipFill>
        <p:spPr>
          <a:xfrm>
            <a:off x="318497" y="4596145"/>
            <a:ext cx="6658638" cy="1695436"/>
          </a:xfrm>
          <a:prstGeom prst="rect">
            <a:avLst/>
          </a:prstGeom>
        </p:spPr>
      </p:pic>
      <p:sp>
        <p:nvSpPr>
          <p:cNvPr id="13" name="TextBox 12">
            <a:extLst>
              <a:ext uri="{FF2B5EF4-FFF2-40B4-BE49-F238E27FC236}">
                <a16:creationId xmlns:a16="http://schemas.microsoft.com/office/drawing/2014/main" id="{0D5006B4-5825-2A76-F1FB-BCA0FB9D8592}"/>
              </a:ext>
            </a:extLst>
          </p:cNvPr>
          <p:cNvSpPr txBox="1"/>
          <p:nvPr/>
        </p:nvSpPr>
        <p:spPr>
          <a:xfrm>
            <a:off x="1751281" y="6013406"/>
            <a:ext cx="4000390" cy="369332"/>
          </a:xfrm>
          <a:prstGeom prst="rect">
            <a:avLst/>
          </a:prstGeom>
          <a:solidFill>
            <a:schemeClr val="accent1">
              <a:lumMod val="40000"/>
              <a:lumOff val="60000"/>
            </a:schemeClr>
          </a:solidFill>
        </p:spPr>
        <p:txBody>
          <a:bodyPr wrap="none" rtlCol="0">
            <a:spAutoFit/>
          </a:bodyPr>
          <a:lstStyle/>
          <a:p>
            <a:r>
              <a:rPr lang="en-US" dirty="0"/>
              <a:t>Safety Harbor, FL – November 2-5, 2026</a:t>
            </a:r>
          </a:p>
        </p:txBody>
      </p:sp>
      <p:sp>
        <p:nvSpPr>
          <p:cNvPr id="14" name="Rectangle 13">
            <a:extLst>
              <a:ext uri="{FF2B5EF4-FFF2-40B4-BE49-F238E27FC236}">
                <a16:creationId xmlns:a16="http://schemas.microsoft.com/office/drawing/2014/main" id="{CF86BE4A-DF94-A743-D377-C2AE21A5F8B0}"/>
              </a:ext>
            </a:extLst>
          </p:cNvPr>
          <p:cNvSpPr/>
          <p:nvPr/>
        </p:nvSpPr>
        <p:spPr>
          <a:xfrm>
            <a:off x="6978964" y="4575109"/>
            <a:ext cx="4949565" cy="1807629"/>
          </a:xfrm>
          <a:prstGeom prst="rect">
            <a:avLst/>
          </a:prstGeom>
          <a:solidFill>
            <a:schemeClr val="accent1">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tabLst>
                <a:tab pos="400050" algn="l"/>
              </a:tabLst>
            </a:pPr>
            <a:r>
              <a:rPr lang="en-US" sz="1600" u="sng" dirty="0">
                <a:solidFill>
                  <a:schemeClr val="tx1"/>
                </a:solidFill>
                <a:latin typeface="Arial" panose="020B0604020202020204" pitchFamily="34" charset="0"/>
                <a:cs typeface="Arial" panose="020B0604020202020204" pitchFamily="34" charset="0"/>
              </a:rPr>
              <a:t>Organizers:</a:t>
            </a:r>
          </a:p>
          <a:p>
            <a:pPr>
              <a:tabLst>
                <a:tab pos="400050" algn="l"/>
              </a:tabLst>
            </a:pPr>
            <a:r>
              <a:rPr lang="en-US" sz="1600" dirty="0">
                <a:solidFill>
                  <a:schemeClr val="tx1"/>
                </a:solidFill>
                <a:latin typeface="Arial" panose="020B0604020202020204" pitchFamily="34" charset="0"/>
                <a:cs typeface="Arial" panose="020B0604020202020204" pitchFamily="34" charset="0"/>
              </a:rPr>
              <a:t>	Brian C. </a:t>
            </a:r>
            <a:r>
              <a:rPr lang="en-US" sz="1600" dirty="0" err="1">
                <a:solidFill>
                  <a:schemeClr val="tx1"/>
                </a:solidFill>
                <a:latin typeface="Arial" panose="020B0604020202020204" pitchFamily="34" charset="0"/>
                <a:cs typeface="Arial" panose="020B0604020202020204" pitchFamily="34" charset="0"/>
              </a:rPr>
              <a:t>Benicewicz</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	Michael Hickner</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	Tom Zawodzinski</a:t>
            </a:r>
          </a:p>
        </p:txBody>
      </p:sp>
      <p:pic>
        <p:nvPicPr>
          <p:cNvPr id="15" name="Picture 14">
            <a:extLst>
              <a:ext uri="{FF2B5EF4-FFF2-40B4-BE49-F238E27FC236}">
                <a16:creationId xmlns:a16="http://schemas.microsoft.com/office/drawing/2014/main" id="{BFCBEC5F-28AF-0947-80A2-F4D6F66151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63511" y="4909419"/>
            <a:ext cx="1264800" cy="1264800"/>
          </a:xfrm>
          <a:prstGeom prst="rect">
            <a:avLst/>
          </a:prstGeom>
        </p:spPr>
      </p:pic>
      <p:sp>
        <p:nvSpPr>
          <p:cNvPr id="16" name="Rectangle 15">
            <a:extLst>
              <a:ext uri="{FF2B5EF4-FFF2-40B4-BE49-F238E27FC236}">
                <a16:creationId xmlns:a16="http://schemas.microsoft.com/office/drawing/2014/main" id="{79D63869-99C3-5BA1-22D3-E992983DB336}"/>
              </a:ext>
            </a:extLst>
          </p:cNvPr>
          <p:cNvSpPr/>
          <p:nvPr/>
        </p:nvSpPr>
        <p:spPr>
          <a:xfrm>
            <a:off x="6926999" y="716827"/>
            <a:ext cx="4955210" cy="1587233"/>
          </a:xfrm>
          <a:prstGeom prst="rect">
            <a:avLst/>
          </a:prstGeom>
          <a:solidFill>
            <a:srgbClr val="714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15ADB17-93F2-3F09-C8A5-6930304D27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63511" y="892121"/>
            <a:ext cx="1116325" cy="1116325"/>
          </a:xfrm>
          <a:prstGeom prst="rect">
            <a:avLst/>
          </a:prstGeom>
        </p:spPr>
      </p:pic>
      <p:sp>
        <p:nvSpPr>
          <p:cNvPr id="18" name="Rectangle 17">
            <a:extLst>
              <a:ext uri="{FF2B5EF4-FFF2-40B4-BE49-F238E27FC236}">
                <a16:creationId xmlns:a16="http://schemas.microsoft.com/office/drawing/2014/main" id="{7512E212-5F21-8307-9F05-F29BD07D3E45}"/>
              </a:ext>
            </a:extLst>
          </p:cNvPr>
          <p:cNvSpPr/>
          <p:nvPr/>
        </p:nvSpPr>
        <p:spPr>
          <a:xfrm>
            <a:off x="7077724" y="945208"/>
            <a:ext cx="3619286" cy="830997"/>
          </a:xfrm>
          <a:prstGeom prst="rect">
            <a:avLst/>
          </a:prstGeom>
        </p:spPr>
        <p:txBody>
          <a:bodyPr wrap="square">
            <a:spAutoFit/>
          </a:bodyPr>
          <a:lstStyle/>
          <a:p>
            <a:pPr>
              <a:tabLst>
                <a:tab pos="457200" algn="l"/>
              </a:tabLst>
            </a:pPr>
            <a:r>
              <a:rPr lang="en-US" sz="1600" u="sng" dirty="0">
                <a:solidFill>
                  <a:schemeClr val="bg1"/>
                </a:solidFill>
                <a:latin typeface="Arial" panose="020B0604020202020204" pitchFamily="34" charset="0"/>
                <a:cs typeface="Arial" panose="020B0604020202020204" pitchFamily="34" charset="0"/>
              </a:rPr>
              <a:t>ASU Organizers</a:t>
            </a:r>
            <a:r>
              <a:rPr lang="en-US" sz="1600" dirty="0">
                <a:solidFill>
                  <a:schemeClr val="bg1"/>
                </a:solidFill>
                <a:latin typeface="Arial" panose="020B0604020202020204" pitchFamily="34" charset="0"/>
                <a:cs typeface="Arial" panose="020B0604020202020204" pitchFamily="34" charset="0"/>
              </a:rPr>
              <a:t>:</a:t>
            </a:r>
          </a:p>
          <a:p>
            <a:pPr>
              <a:tabLst>
                <a:tab pos="457200" algn="l"/>
              </a:tabLst>
            </a:pPr>
            <a:r>
              <a:rPr lang="en-US" sz="1600" dirty="0">
                <a:solidFill>
                  <a:schemeClr val="bg1"/>
                </a:solidFill>
                <a:latin typeface="Arial" panose="020B0604020202020204" pitchFamily="34" charset="0"/>
                <a:cs typeface="Arial" panose="020B0604020202020204" pitchFamily="34" charset="0"/>
              </a:rPr>
              <a:t>	S. Eileen Seo</a:t>
            </a:r>
          </a:p>
          <a:p>
            <a:pPr>
              <a:tabLst>
                <a:tab pos="457200" algn="l"/>
              </a:tabLst>
            </a:pPr>
            <a:r>
              <a:rPr lang="en-US" sz="1600" i="0" dirty="0">
                <a:solidFill>
                  <a:schemeClr val="bg1"/>
                </a:solidFill>
                <a:effectLst/>
                <a:latin typeface="Arial" panose="020B0604020202020204" pitchFamily="34" charset="0"/>
                <a:cs typeface="Arial" panose="020B0604020202020204" pitchFamily="34" charset="0"/>
              </a:rPr>
              <a:t>	Timothy E. Long</a:t>
            </a:r>
          </a:p>
        </p:txBody>
      </p:sp>
    </p:spTree>
    <p:extLst>
      <p:ext uri="{BB962C8B-B14F-4D97-AF65-F5344CB8AC3E}">
        <p14:creationId xmlns:p14="http://schemas.microsoft.com/office/powerpoint/2010/main" val="345406343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8" name="Picture 4" descr="UK farmers are still burning toxic plastics on agricultural land despite it  being illegal - EIA">
            <a:extLst>
              <a:ext uri="{FF2B5EF4-FFF2-40B4-BE49-F238E27FC236}">
                <a16:creationId xmlns:a16="http://schemas.microsoft.com/office/drawing/2014/main" id="{DA807B5E-F0A4-4F20-8446-28FB42F279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522"/>
          <a:stretch/>
        </p:blipFill>
        <p:spPr bwMode="auto">
          <a:xfrm>
            <a:off x="289991" y="944711"/>
            <a:ext cx="11776748" cy="221070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F8B81D1-1452-4A44-9797-5E88431F40F2}"/>
              </a:ext>
            </a:extLst>
          </p:cNvPr>
          <p:cNvSpPr/>
          <p:nvPr/>
        </p:nvSpPr>
        <p:spPr>
          <a:xfrm>
            <a:off x="7465512" y="3479709"/>
            <a:ext cx="4601227" cy="1881387"/>
          </a:xfrm>
          <a:prstGeom prst="rect">
            <a:avLst/>
          </a:prstGeom>
          <a:solidFill>
            <a:schemeClr val="bg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Diagram&#10;&#10;AI-generated content may be incorrect.">
            <a:extLst>
              <a:ext uri="{FF2B5EF4-FFF2-40B4-BE49-F238E27FC236}">
                <a16:creationId xmlns:a16="http://schemas.microsoft.com/office/drawing/2014/main" id="{B21120D5-52B6-4455-AD8B-E229DF7EAD0A}"/>
              </a:ext>
            </a:extLst>
          </p:cNvPr>
          <p:cNvPicPr>
            <a:picLocks noChangeAspect="1"/>
          </p:cNvPicPr>
          <p:nvPr/>
        </p:nvPicPr>
        <p:blipFill rotWithShape="1">
          <a:blip r:embed="rId4">
            <a:alphaModFix amt="20000"/>
          </a:blip>
          <a:srcRect l="-2897" t="7740" r="2897" b="50558"/>
          <a:stretch/>
        </p:blipFill>
        <p:spPr>
          <a:xfrm>
            <a:off x="4064028" y="3535984"/>
            <a:ext cx="8002711" cy="1881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Slide Number Placeholder 3">
            <a:extLst>
              <a:ext uri="{FF2B5EF4-FFF2-40B4-BE49-F238E27FC236}">
                <a16:creationId xmlns:a16="http://schemas.microsoft.com/office/drawing/2014/main" id="{0D7AE96D-A265-4B1B-A099-2B893EDBBE8C}"/>
              </a:ext>
            </a:extLst>
          </p:cNvPr>
          <p:cNvSpPr>
            <a:spLocks noGrp="1"/>
          </p:cNvSpPr>
          <p:nvPr>
            <p:ph type="sldNum" sz="quarter" idx="12"/>
          </p:nvPr>
        </p:nvSpPr>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8D1D22D0-024A-174A-ADF6-CEE354F6F706}" type="slidenum">
              <a:rPr lang="en-US" altLang="en-US">
                <a:solidFill>
                  <a:schemeClr val="bg2"/>
                </a:solidFill>
                <a:latin typeface="Arial" panose="020B0604020202020204" pitchFamily="34" charset="0"/>
              </a:rPr>
              <a:pPr/>
              <a:t>4</a:t>
            </a:fld>
            <a:endParaRPr lang="en-US" altLang="en-US" dirty="0">
              <a:solidFill>
                <a:schemeClr val="bg2"/>
              </a:solidFill>
              <a:latin typeface="Arial" panose="020B0604020202020204" pitchFamily="34" charset="0"/>
            </a:endParaRPr>
          </a:p>
        </p:txBody>
      </p:sp>
      <p:sp>
        <p:nvSpPr>
          <p:cNvPr id="3" name="Title 1">
            <a:extLst>
              <a:ext uri="{FF2B5EF4-FFF2-40B4-BE49-F238E27FC236}">
                <a16:creationId xmlns:a16="http://schemas.microsoft.com/office/drawing/2014/main" id="{BCF48ECD-4313-B46C-580E-DD022B8650E8}"/>
              </a:ext>
            </a:extLst>
          </p:cNvPr>
          <p:cNvSpPr>
            <a:spLocks noGrp="1" noChangeArrowheads="1"/>
          </p:cNvSpPr>
          <p:nvPr>
            <p:ph type="title"/>
          </p:nvPr>
        </p:nvSpPr>
        <p:spPr>
          <a:xfrm>
            <a:off x="130403" y="128414"/>
            <a:ext cx="11110186" cy="557933"/>
          </a:xfrm>
        </p:spPr>
        <p:txBody>
          <a:bodyPr/>
          <a:lstStyle/>
          <a:p>
            <a:pPr eaLnBrk="1" hangingPunct="1"/>
            <a:r>
              <a:rPr lang="en-US" altLang="en-US" sz="4000" b="1" dirty="0">
                <a:solidFill>
                  <a:srgbClr val="C00000"/>
                </a:solidFill>
              </a:rPr>
              <a:t>2026 POLY Workshops</a:t>
            </a:r>
          </a:p>
        </p:txBody>
      </p:sp>
      <p:pic>
        <p:nvPicPr>
          <p:cNvPr id="1026" name="Picture 2">
            <a:extLst>
              <a:ext uri="{FF2B5EF4-FFF2-40B4-BE49-F238E27FC236}">
                <a16:creationId xmlns:a16="http://schemas.microsoft.com/office/drawing/2014/main" id="{85C33D37-B55E-4E11-B093-381CCB3D93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991" y="952500"/>
            <a:ext cx="7167785" cy="22107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A210DDD-A76F-42C6-A2DE-F98C2A8EDBB1}"/>
              </a:ext>
            </a:extLst>
          </p:cNvPr>
          <p:cNvSpPr txBox="1"/>
          <p:nvPr/>
        </p:nvSpPr>
        <p:spPr>
          <a:xfrm>
            <a:off x="7853819" y="1602307"/>
            <a:ext cx="3273468" cy="1015663"/>
          </a:xfrm>
          <a:prstGeom prst="rect">
            <a:avLst/>
          </a:prstGeom>
          <a:solidFill>
            <a:srgbClr val="F6BC78">
              <a:alpha val="52157"/>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25425" algn="l"/>
              </a:tabLst>
              <a:defRPr/>
            </a:pPr>
            <a:endParaRPr lang="en-US" sz="200" b="1" u="sng"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225425" algn="l"/>
              </a:tabLst>
              <a:defRPr/>
            </a:pPr>
            <a:r>
              <a:rPr lang="en-US" sz="1600" b="1" u="sng" dirty="0">
                <a:latin typeface="Arial" panose="020B0604020202020204" pitchFamily="34" charset="0"/>
                <a:cs typeface="Arial" panose="020B0604020202020204" pitchFamily="34" charset="0"/>
              </a:rPr>
              <a:t>Organizers</a:t>
            </a:r>
            <a:r>
              <a:rPr lang="en-US" sz="1600" b="1"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tab pos="225425" algn="l"/>
              </a:tabLst>
              <a:defRPr/>
            </a:pPr>
            <a:r>
              <a:rPr lang="en-US" sz="1600" b="1" dirty="0">
                <a:latin typeface="Arial" panose="020B0604020202020204" pitchFamily="34" charset="0"/>
                <a:cs typeface="Arial" panose="020B0604020202020204" pitchFamily="34" charset="0"/>
              </a:rPr>
              <a:t>	Jaime Grunlan</a:t>
            </a:r>
          </a:p>
          <a:p>
            <a:pPr marL="0" marR="0" lvl="0" indent="0" algn="l" defTabSz="914400" rtl="0" eaLnBrk="1" fontAlgn="auto" latinLnBrk="0" hangingPunct="1">
              <a:lnSpc>
                <a:spcPct val="100000"/>
              </a:lnSpc>
              <a:spcBef>
                <a:spcPts val="0"/>
              </a:spcBef>
              <a:spcAft>
                <a:spcPts val="0"/>
              </a:spcAft>
              <a:buClrTx/>
              <a:buSzTx/>
              <a:buFontTx/>
              <a:buNone/>
              <a:tabLst>
                <a:tab pos="225425" algn="l"/>
              </a:tabLst>
              <a:defRPr/>
            </a:pPr>
            <a:r>
              <a:rPr lang="en-US" sz="1600" b="1" dirty="0">
                <a:latin typeface="Arial" panose="020B0604020202020204" pitchFamily="34" charset="0"/>
                <a:cs typeface="Arial" panose="020B0604020202020204" pitchFamily="34" charset="0"/>
              </a:rPr>
              <a:t>	 Alex Morgan</a:t>
            </a:r>
          </a:p>
          <a:p>
            <a:pPr marL="0" marR="0" lvl="0" indent="0" algn="l" defTabSz="914400" rtl="0" eaLnBrk="1" fontAlgn="auto" latinLnBrk="0" hangingPunct="1">
              <a:lnSpc>
                <a:spcPct val="100000"/>
              </a:lnSpc>
              <a:spcBef>
                <a:spcPts val="0"/>
              </a:spcBef>
              <a:spcAft>
                <a:spcPts val="0"/>
              </a:spcAft>
              <a:buClrTx/>
              <a:buSzTx/>
              <a:buFontTx/>
              <a:buNone/>
              <a:tabLst>
                <a:tab pos="225425" algn="l"/>
              </a:tabLst>
              <a:defRPr/>
            </a:pPr>
            <a:endParaRPr lang="en-US" sz="1000" b="1" dirty="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1EBBE65-E611-4F26-93FD-FEDBD15A8F8E}"/>
              </a:ext>
            </a:extLst>
          </p:cNvPr>
          <p:cNvSpPr txBox="1"/>
          <p:nvPr/>
        </p:nvSpPr>
        <p:spPr>
          <a:xfrm>
            <a:off x="7866345" y="3939994"/>
            <a:ext cx="257355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87338" algn="l"/>
              </a:tabLst>
              <a:defRPr/>
            </a:pPr>
            <a:r>
              <a:rPr lang="en-US" sz="1600" b="1" u="sng" kern="1200" dirty="0">
                <a:solidFill>
                  <a:schemeClr val="dk1"/>
                </a:solidFill>
                <a:effectLst/>
                <a:latin typeface="Arial" panose="020B0604020202020204" pitchFamily="34" charset="0"/>
                <a:cs typeface="Arial" panose="020B0604020202020204" pitchFamily="34" charset="0"/>
              </a:rPr>
              <a:t>Organizing Team:</a:t>
            </a:r>
          </a:p>
          <a:p>
            <a:pPr marL="0" marR="0" lvl="0" indent="0" algn="l" defTabSz="914400" rtl="0" eaLnBrk="1" fontAlgn="auto" latinLnBrk="0" hangingPunct="1">
              <a:lnSpc>
                <a:spcPct val="100000"/>
              </a:lnSpc>
              <a:spcBef>
                <a:spcPts val="0"/>
              </a:spcBef>
              <a:spcAft>
                <a:spcPts val="0"/>
              </a:spcAft>
              <a:buClrTx/>
              <a:buSzTx/>
              <a:buFontTx/>
              <a:buNone/>
              <a:tabLst>
                <a:tab pos="287338" algn="l"/>
              </a:tabLst>
              <a:defRPr/>
            </a:pPr>
            <a:r>
              <a:rPr lang="en-US" sz="1600" b="1" kern="1200" dirty="0">
                <a:solidFill>
                  <a:schemeClr val="dk1"/>
                </a:solidFill>
                <a:effectLst/>
                <a:latin typeface="Arial" panose="020B0604020202020204" pitchFamily="34" charset="0"/>
                <a:cs typeface="Arial" panose="020B0604020202020204" pitchFamily="34" charset="0"/>
              </a:rPr>
              <a:t>	Brett Helms </a:t>
            </a:r>
          </a:p>
          <a:p>
            <a:pPr marL="0" marR="0" lvl="0" indent="0" algn="l" defTabSz="914400" rtl="0" eaLnBrk="1" fontAlgn="auto" latinLnBrk="0" hangingPunct="1">
              <a:lnSpc>
                <a:spcPct val="100000"/>
              </a:lnSpc>
              <a:spcBef>
                <a:spcPts val="0"/>
              </a:spcBef>
              <a:spcAft>
                <a:spcPts val="0"/>
              </a:spcAft>
              <a:buClrTx/>
              <a:buSzTx/>
              <a:buFontTx/>
              <a:buNone/>
              <a:tabLst>
                <a:tab pos="287338" algn="l"/>
              </a:tabLst>
              <a:defRPr/>
            </a:pPr>
            <a:r>
              <a:rPr lang="en-US" sz="1600" b="1" kern="1200" dirty="0">
                <a:solidFill>
                  <a:schemeClr val="dk1"/>
                </a:solidFill>
                <a:effectLst/>
                <a:latin typeface="Arial" panose="020B0604020202020204" pitchFamily="34" charset="0"/>
                <a:cs typeface="Arial" panose="020B0604020202020204" pitchFamily="34" charset="0"/>
              </a:rPr>
              <a:t>	LaShanda Korley </a:t>
            </a:r>
          </a:p>
          <a:p>
            <a:pPr marL="0" marR="0" lvl="0" indent="0" algn="l" defTabSz="914400" rtl="0" eaLnBrk="1" fontAlgn="auto" latinLnBrk="0" hangingPunct="1">
              <a:lnSpc>
                <a:spcPct val="100000"/>
              </a:lnSpc>
              <a:spcBef>
                <a:spcPts val="0"/>
              </a:spcBef>
              <a:spcAft>
                <a:spcPts val="0"/>
              </a:spcAft>
              <a:buClrTx/>
              <a:buSzTx/>
              <a:buFontTx/>
              <a:buNone/>
              <a:tabLst>
                <a:tab pos="287338" algn="l"/>
              </a:tabLst>
              <a:defRPr/>
            </a:pPr>
            <a:r>
              <a:rPr lang="en-US" sz="1600" b="1" kern="1200" dirty="0">
                <a:solidFill>
                  <a:schemeClr val="dk1"/>
                </a:solidFill>
                <a:effectLst/>
                <a:latin typeface="Arial" panose="020B0604020202020204" pitchFamily="34" charset="0"/>
                <a:cs typeface="Arial" panose="020B0604020202020204" pitchFamily="34" charset="0"/>
              </a:rPr>
              <a:t>	Megan Robertson </a:t>
            </a:r>
          </a:p>
          <a:p>
            <a:pPr marL="0" marR="0" lvl="0" indent="0" algn="l" defTabSz="914400" rtl="0" eaLnBrk="1" fontAlgn="auto" latinLnBrk="0" hangingPunct="1">
              <a:lnSpc>
                <a:spcPct val="100000"/>
              </a:lnSpc>
              <a:spcBef>
                <a:spcPts val="0"/>
              </a:spcBef>
              <a:spcAft>
                <a:spcPts val="0"/>
              </a:spcAft>
              <a:buClrTx/>
              <a:buSzTx/>
              <a:buFontTx/>
              <a:buNone/>
              <a:tabLst>
                <a:tab pos="287338" algn="l"/>
              </a:tabLst>
              <a:defRPr/>
            </a:pPr>
            <a:r>
              <a:rPr lang="en-US" sz="1600" b="1" kern="1200" dirty="0">
                <a:solidFill>
                  <a:schemeClr val="dk1"/>
                </a:solidFill>
                <a:effectLst/>
                <a:latin typeface="Arial" panose="020B0604020202020204" pitchFamily="34" charset="0"/>
                <a:cs typeface="Arial" panose="020B0604020202020204" pitchFamily="34" charset="0"/>
              </a:rPr>
              <a:t>	Katrina Knauer</a:t>
            </a:r>
            <a:endParaRPr lang="en-US" sz="1600" b="0" dirty="0">
              <a:solidFill>
                <a:schemeClr val="tx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4E71E926-8D56-415A-B6C4-147D17C57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2269" y="1409764"/>
            <a:ext cx="1335018" cy="1335018"/>
          </a:xfrm>
          <a:prstGeom prst="rect">
            <a:avLst/>
          </a:prstGeom>
        </p:spPr>
      </p:pic>
      <p:sp>
        <p:nvSpPr>
          <p:cNvPr id="18" name="Rectangle 17">
            <a:extLst>
              <a:ext uri="{FF2B5EF4-FFF2-40B4-BE49-F238E27FC236}">
                <a16:creationId xmlns:a16="http://schemas.microsoft.com/office/drawing/2014/main" id="{64CDBAE3-CF1C-4599-8E6C-3F2A051C1342}"/>
              </a:ext>
            </a:extLst>
          </p:cNvPr>
          <p:cNvSpPr/>
          <p:nvPr/>
        </p:nvSpPr>
        <p:spPr>
          <a:xfrm>
            <a:off x="10210801" y="3846364"/>
            <a:ext cx="1691208" cy="13517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solidFill>
                  <a:schemeClr val="tx1"/>
                </a:solidFill>
              </a:rPr>
              <a:t>Web Coming Soon</a:t>
            </a:r>
          </a:p>
          <a:p>
            <a:pPr algn="ctr"/>
            <a:r>
              <a:rPr lang="en-US" b="1" dirty="0">
                <a:solidFill>
                  <a:schemeClr val="tx1"/>
                </a:solidFill>
              </a:rPr>
              <a:t>p</a:t>
            </a:r>
            <a:r>
              <a:rPr lang="en-US" sz="1600" b="1" dirty="0">
                <a:solidFill>
                  <a:schemeClr val="tx1"/>
                </a:solidFill>
              </a:rPr>
              <a:t>olyacs.org/ poly-workshops/</a:t>
            </a:r>
          </a:p>
        </p:txBody>
      </p:sp>
      <p:sp>
        <p:nvSpPr>
          <p:cNvPr id="20" name="TextBox 19">
            <a:extLst>
              <a:ext uri="{FF2B5EF4-FFF2-40B4-BE49-F238E27FC236}">
                <a16:creationId xmlns:a16="http://schemas.microsoft.com/office/drawing/2014/main" id="{F203F895-CAFE-458B-86E2-96ABC8DAA203}"/>
              </a:ext>
            </a:extLst>
          </p:cNvPr>
          <p:cNvSpPr txBox="1"/>
          <p:nvPr/>
        </p:nvSpPr>
        <p:spPr>
          <a:xfrm>
            <a:off x="1363317" y="5568560"/>
            <a:ext cx="9645297" cy="923330"/>
          </a:xfrm>
          <a:prstGeom prst="rect">
            <a:avLst/>
          </a:prstGeom>
          <a:noFill/>
        </p:spPr>
        <p:txBody>
          <a:bodyPr wrap="square" rtlCol="0">
            <a:spAutoFit/>
          </a:bodyPr>
          <a:lstStyle/>
          <a:p>
            <a:pPr>
              <a:spcAft>
                <a:spcPts val="0"/>
              </a:spcAft>
            </a:pPr>
            <a:r>
              <a:rPr lang="en-US" i="1" dirty="0">
                <a:latin typeface="Arial" panose="020B0604020202020204" pitchFamily="34" charset="0"/>
                <a:cs typeface="Arial" panose="020B0604020202020204" pitchFamily="34" charset="0"/>
              </a:rPr>
              <a:t>POLY holds . . .</a:t>
            </a:r>
          </a:p>
          <a:p>
            <a:pPr marL="285750" indent="-285750">
              <a:spcAft>
                <a:spcPts val="0"/>
              </a:spcAft>
              <a:buFont typeface="Arial" panose="020B0604020202020204" pitchFamily="34" charset="0"/>
              <a:buChar char="•"/>
            </a:pPr>
            <a:r>
              <a:rPr lang="en-US" i="1" dirty="0">
                <a:latin typeface="Arial" panose="020B0604020202020204" pitchFamily="34" charset="0"/>
                <a:cs typeface="Arial" panose="020B0604020202020204" pitchFamily="34" charset="0"/>
              </a:rPr>
              <a:t>2 Topical Workshops Annually scheduled SPRING (May/June) and FALL (Oct/Nov)</a:t>
            </a:r>
          </a:p>
          <a:p>
            <a:pPr marL="285750" indent="-285750">
              <a:spcAft>
                <a:spcPts val="0"/>
              </a:spcAft>
              <a:buFont typeface="Arial" panose="020B0604020202020204" pitchFamily="34" charset="0"/>
              <a:buChar char="•"/>
            </a:pPr>
            <a:r>
              <a:rPr lang="en-US" i="1" dirty="0">
                <a:latin typeface="Arial" panose="020B0604020202020204" pitchFamily="34" charset="0"/>
                <a:cs typeface="Arial" panose="020B0604020202020204" pitchFamily="34" charset="0"/>
              </a:rPr>
              <a:t>Plus ONE Graduate Student Focused Meeting Odd-Years </a:t>
            </a:r>
          </a:p>
        </p:txBody>
      </p:sp>
      <p:pic>
        <p:nvPicPr>
          <p:cNvPr id="8" name="Picture 7">
            <a:extLst>
              <a:ext uri="{FF2B5EF4-FFF2-40B4-BE49-F238E27FC236}">
                <a16:creationId xmlns:a16="http://schemas.microsoft.com/office/drawing/2014/main" id="{38444B3F-DD4C-4048-83A4-3480F5993B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991" y="3429000"/>
            <a:ext cx="7275730" cy="2081247"/>
          </a:xfrm>
          <a:prstGeom prst="rect">
            <a:avLst/>
          </a:prstGeom>
          <a:ln>
            <a:noFill/>
          </a:ln>
          <a:effectLst>
            <a:softEdge rad="112500"/>
          </a:effec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4E8F2-E9E6-41CC-BCF5-C7DCE1A0764F}"/>
              </a:ext>
            </a:extLst>
          </p:cNvPr>
          <p:cNvSpPr>
            <a:spLocks noGrp="1"/>
          </p:cNvSpPr>
          <p:nvPr>
            <p:ph type="title"/>
          </p:nvPr>
        </p:nvSpPr>
        <p:spPr/>
        <p:txBody>
          <a:bodyPr/>
          <a:lstStyle/>
          <a:p>
            <a:pPr algn="ctr"/>
            <a:r>
              <a:rPr lang="en-US" dirty="0"/>
              <a:t>FOR EXCOMM MEETING</a:t>
            </a:r>
          </a:p>
        </p:txBody>
      </p:sp>
      <p:sp>
        <p:nvSpPr>
          <p:cNvPr id="3" name="Content Placeholder 2">
            <a:extLst>
              <a:ext uri="{FF2B5EF4-FFF2-40B4-BE49-F238E27FC236}">
                <a16:creationId xmlns:a16="http://schemas.microsoft.com/office/drawing/2014/main" id="{E257F0EE-5380-47CD-AE0D-16A5C91CE5E0}"/>
              </a:ext>
            </a:extLst>
          </p:cNvPr>
          <p:cNvSpPr>
            <a:spLocks noGrp="1"/>
          </p:cNvSpPr>
          <p:nvPr>
            <p:ph idx="1"/>
          </p:nvPr>
        </p:nvSpPr>
        <p:spPr/>
        <p:txBody>
          <a:bodyPr/>
          <a:lstStyle/>
          <a:p>
            <a:pPr algn="ctr"/>
            <a:r>
              <a:rPr lang="en-US" dirty="0"/>
              <a:t>Hayley to Present</a:t>
            </a:r>
          </a:p>
        </p:txBody>
      </p:sp>
      <p:sp>
        <p:nvSpPr>
          <p:cNvPr id="4" name="Slide Number Placeholder 3">
            <a:extLst>
              <a:ext uri="{FF2B5EF4-FFF2-40B4-BE49-F238E27FC236}">
                <a16:creationId xmlns:a16="http://schemas.microsoft.com/office/drawing/2014/main" id="{FF6B13B1-7F0F-4EB2-B236-621A76A2C7C3}"/>
              </a:ext>
            </a:extLst>
          </p:cNvPr>
          <p:cNvSpPr>
            <a:spLocks noGrp="1"/>
          </p:cNvSpPr>
          <p:nvPr>
            <p:ph type="sldNum" sz="quarter" idx="12"/>
          </p:nvPr>
        </p:nvSpPr>
        <p:spPr/>
        <p:txBody>
          <a:bodyPr/>
          <a:lstStyle/>
          <a:p>
            <a:fld id="{0C48B75F-BD2B-F747-BF87-864B65691EC0}" type="slidenum">
              <a:rPr lang="en-US" altLang="en-US" smtClean="0"/>
              <a:pPr/>
              <a:t>5</a:t>
            </a:fld>
            <a:endParaRPr lang="en-US" altLang="en-US"/>
          </a:p>
        </p:txBody>
      </p:sp>
    </p:spTree>
    <p:extLst>
      <p:ext uri="{BB962C8B-B14F-4D97-AF65-F5344CB8AC3E}">
        <p14:creationId xmlns:p14="http://schemas.microsoft.com/office/powerpoint/2010/main" val="310862051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500053-B20C-4587-91FF-16C6A2EA808C}"/>
              </a:ext>
            </a:extLst>
          </p:cNvPr>
          <p:cNvSpPr>
            <a:spLocks noGrp="1"/>
          </p:cNvSpPr>
          <p:nvPr>
            <p:ph type="sldNum" sz="quarter" idx="12"/>
          </p:nvPr>
        </p:nvSpPr>
        <p:spPr>
          <a:xfrm>
            <a:off x="10210800" y="6615113"/>
            <a:ext cx="639763" cy="236537"/>
          </a:xfrm>
        </p:spPr>
        <p:txBody>
          <a:bodyPr/>
          <a:lstStyle/>
          <a:p>
            <a:fld id="{0C48B75F-BD2B-F747-BF87-864B65691EC0}" type="slidenum">
              <a:rPr lang="en-US" altLang="en-US" smtClean="0"/>
              <a:pPr/>
              <a:t>6</a:t>
            </a:fld>
            <a:endParaRPr lang="en-US" altLang="en-US"/>
          </a:p>
        </p:txBody>
      </p:sp>
      <p:sp>
        <p:nvSpPr>
          <p:cNvPr id="6" name="Title 1">
            <a:extLst>
              <a:ext uri="{FF2B5EF4-FFF2-40B4-BE49-F238E27FC236}">
                <a16:creationId xmlns:a16="http://schemas.microsoft.com/office/drawing/2014/main" id="{0BE1E67D-A4E7-487B-B7A4-DCCC8263C444}"/>
              </a:ext>
            </a:extLst>
          </p:cNvPr>
          <p:cNvSpPr txBox="1">
            <a:spLocks noChangeArrowheads="1"/>
          </p:cNvSpPr>
          <p:nvPr/>
        </p:nvSpPr>
        <p:spPr bwMode="auto">
          <a:xfrm>
            <a:off x="130402" y="338244"/>
            <a:ext cx="11110186" cy="55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buFont typeface="Arial" panose="020B0604020202020204" pitchFamily="34" charset="0"/>
              <a:defRPr sz="3400" b="0" i="0" kern="1200">
                <a:solidFill>
                  <a:srgbClr val="1D243C"/>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2pPr>
            <a:lvl3pPr algn="l" rtl="0" eaLnBrk="0" fontAlgn="base" hangingPunct="0">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3pPr>
            <a:lvl4pPr algn="l" rtl="0" eaLnBrk="0" fontAlgn="base" hangingPunct="0">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4pPr>
            <a:lvl5pPr algn="l" rtl="0" eaLnBrk="0" fontAlgn="base" hangingPunct="0">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5pPr>
            <a:lvl6pPr marL="457200" algn="l" rtl="0" fontAlgn="base">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6pPr>
            <a:lvl7pPr marL="914400" algn="l" rtl="0" fontAlgn="base">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7pPr>
            <a:lvl8pPr marL="1371600" algn="l" rtl="0" fontAlgn="base">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8pPr>
            <a:lvl9pPr marL="1828800" algn="l" rtl="0" fontAlgn="base">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9pPr>
          </a:lstStyle>
          <a:p>
            <a:pPr eaLnBrk="1" hangingPunct="1"/>
            <a:r>
              <a:rPr lang="en-US" altLang="en-US" sz="4000" b="1" dirty="0">
                <a:solidFill>
                  <a:srgbClr val="C00000"/>
                </a:solidFill>
              </a:rPr>
              <a:t>2027 POLY Workshops</a:t>
            </a:r>
          </a:p>
        </p:txBody>
      </p:sp>
      <p:sp>
        <p:nvSpPr>
          <p:cNvPr id="8" name="TextBox 7">
            <a:extLst>
              <a:ext uri="{FF2B5EF4-FFF2-40B4-BE49-F238E27FC236}">
                <a16:creationId xmlns:a16="http://schemas.microsoft.com/office/drawing/2014/main" id="{9A774640-11C8-447B-8FBF-508C7EDA1E4B}"/>
              </a:ext>
            </a:extLst>
          </p:cNvPr>
          <p:cNvSpPr txBox="1"/>
          <p:nvPr/>
        </p:nvSpPr>
        <p:spPr>
          <a:xfrm>
            <a:off x="506972" y="5177975"/>
            <a:ext cx="10733616" cy="1287532"/>
          </a:xfrm>
          <a:prstGeom prst="rect">
            <a:avLst/>
          </a:prstGeom>
          <a:noFill/>
        </p:spPr>
        <p:txBody>
          <a:bodyPr wrap="square" rtlCol="0">
            <a:spAutoFit/>
          </a:bodyPr>
          <a:lstStyle/>
          <a:p>
            <a:pPr marL="285750" indent="-285750">
              <a:lnSpc>
                <a:spcPct val="150000"/>
              </a:lnSpc>
              <a:spcAft>
                <a:spcPts val="0"/>
              </a:spcAft>
              <a:buFont typeface="Arial" panose="020B0604020202020204" pitchFamily="34" charset="0"/>
              <a:buChar char="•"/>
            </a:pPr>
            <a:r>
              <a:rPr lang="en-US" i="1" dirty="0">
                <a:latin typeface="Arial" panose="020B0604020202020204" pitchFamily="34" charset="0"/>
                <a:cs typeface="Arial" panose="020B0604020202020204" pitchFamily="34" charset="0"/>
              </a:rPr>
              <a:t>2 Workshops Annually</a:t>
            </a:r>
          </a:p>
          <a:p>
            <a:pPr marL="285750" indent="-285750">
              <a:lnSpc>
                <a:spcPct val="150000"/>
              </a:lnSpc>
              <a:spcAft>
                <a:spcPts val="0"/>
              </a:spcAft>
              <a:buFont typeface="Arial" panose="020B0604020202020204" pitchFamily="34" charset="0"/>
              <a:buChar char="•"/>
            </a:pPr>
            <a:r>
              <a:rPr lang="en-US" i="1" dirty="0">
                <a:latin typeface="Arial" panose="020B0604020202020204" pitchFamily="34" charset="0"/>
                <a:cs typeface="Arial" panose="020B0604020202020204" pitchFamily="34" charset="0"/>
              </a:rPr>
              <a:t>SPRING (May/June) or FALL (Oct/Nov) to avoid other meeting/workload</a:t>
            </a:r>
          </a:p>
          <a:p>
            <a:pPr marL="285750" indent="-285750">
              <a:lnSpc>
                <a:spcPct val="150000"/>
              </a:lnSpc>
              <a:spcAft>
                <a:spcPts val="0"/>
              </a:spcAft>
              <a:buFont typeface="Arial" panose="020B0604020202020204" pitchFamily="34" charset="0"/>
              <a:buChar char="•"/>
            </a:pPr>
            <a:r>
              <a:rPr lang="en-US" i="1" dirty="0">
                <a:latin typeface="Arial" panose="020B0604020202020204" pitchFamily="34" charset="0"/>
                <a:cs typeface="Arial" panose="020B0604020202020204" pitchFamily="34" charset="0"/>
              </a:rPr>
              <a:t>Planned solicitation for open workshop spot in time for discussion at Winter 2026 </a:t>
            </a:r>
            <a:r>
              <a:rPr lang="en-US" i="1" dirty="0" err="1">
                <a:latin typeface="Arial" panose="020B0604020202020204" pitchFamily="34" charset="0"/>
                <a:cs typeface="Arial" panose="020B0604020202020204" pitchFamily="34" charset="0"/>
              </a:rPr>
              <a:t>ExComm</a:t>
            </a:r>
            <a:r>
              <a:rPr lang="en-US" i="1" dirty="0">
                <a:latin typeface="Arial" panose="020B0604020202020204" pitchFamily="34" charset="0"/>
                <a:cs typeface="Arial" panose="020B0604020202020204" pitchFamily="34" charset="0"/>
              </a:rPr>
              <a:t> meeting</a:t>
            </a:r>
          </a:p>
        </p:txBody>
      </p:sp>
      <p:graphicFrame>
        <p:nvGraphicFramePr>
          <p:cNvPr id="12" name="Table 11">
            <a:extLst>
              <a:ext uri="{FF2B5EF4-FFF2-40B4-BE49-F238E27FC236}">
                <a16:creationId xmlns:a16="http://schemas.microsoft.com/office/drawing/2014/main" id="{70B139AD-6899-4E4C-B2E3-A4738344E7C0}"/>
              </a:ext>
            </a:extLst>
          </p:cNvPr>
          <p:cNvGraphicFramePr>
            <a:graphicFrameLocks noGrp="1"/>
          </p:cNvGraphicFramePr>
          <p:nvPr>
            <p:extLst>
              <p:ext uri="{D42A27DB-BD31-4B8C-83A1-F6EECF244321}">
                <p14:modId xmlns:p14="http://schemas.microsoft.com/office/powerpoint/2010/main" val="4128781197"/>
              </p:ext>
            </p:extLst>
          </p:nvPr>
        </p:nvGraphicFramePr>
        <p:xfrm>
          <a:off x="506973" y="1060666"/>
          <a:ext cx="10733616" cy="4029048"/>
        </p:xfrm>
        <a:graphic>
          <a:graphicData uri="http://schemas.openxmlformats.org/drawingml/2006/table">
            <a:tbl>
              <a:tblPr firstRow="1" firstCol="1" bandRow="1">
                <a:tableStyleId>{9D7B26C5-4107-4FEC-AEDC-1716B250A1EF}</a:tableStyleId>
              </a:tblPr>
              <a:tblGrid>
                <a:gridCol w="7657137">
                  <a:extLst>
                    <a:ext uri="{9D8B030D-6E8A-4147-A177-3AD203B41FA5}">
                      <a16:colId xmlns:a16="http://schemas.microsoft.com/office/drawing/2014/main" val="43030255"/>
                    </a:ext>
                  </a:extLst>
                </a:gridCol>
                <a:gridCol w="3076479">
                  <a:extLst>
                    <a:ext uri="{9D8B030D-6E8A-4147-A177-3AD203B41FA5}">
                      <a16:colId xmlns:a16="http://schemas.microsoft.com/office/drawing/2014/main" val="1397231024"/>
                    </a:ext>
                  </a:extLst>
                </a:gridCol>
              </a:tblGrid>
              <a:tr h="1330542">
                <a:tc>
                  <a:txBody>
                    <a:bodyPr/>
                    <a:lstStyle/>
                    <a:p>
                      <a:pPr marL="0" marR="0">
                        <a:lnSpc>
                          <a:spcPct val="100000"/>
                        </a:lnSpc>
                        <a:spcBef>
                          <a:spcPts val="0"/>
                        </a:spcBef>
                        <a:spcAft>
                          <a:spcPts val="0"/>
                        </a:spcAft>
                      </a:pPr>
                      <a:r>
                        <a:rPr lang="en-US" sz="2600" b="1" dirty="0">
                          <a:solidFill>
                            <a:srgbClr val="011893"/>
                          </a:solidFill>
                          <a:effectLst/>
                          <a:latin typeface="Arial" panose="020B0604020202020204" pitchFamily="34" charset="0"/>
                          <a:cs typeface="Arial" panose="020B0604020202020204" pitchFamily="34" charset="0"/>
                        </a:rPr>
                        <a:t>Advances in Polyolefins (APO)</a:t>
                      </a:r>
                    </a:p>
                    <a:p>
                      <a:pPr marL="0" marR="0">
                        <a:lnSpc>
                          <a:spcPct val="100000"/>
                        </a:lnSpc>
                        <a:spcBef>
                          <a:spcPts val="0"/>
                        </a:spcBef>
                        <a:spcAft>
                          <a:spcPts val="0"/>
                        </a:spcAft>
                      </a:pPr>
                      <a:r>
                        <a:rPr lang="pl-PL" sz="2000" b="0" kern="1200" dirty="0">
                          <a:solidFill>
                            <a:schemeClr val="dk1"/>
                          </a:solidFill>
                          <a:effectLst/>
                          <a:latin typeface="Arial" panose="020B0604020202020204" pitchFamily="34" charset="0"/>
                          <a:cs typeface="Arial" panose="020B0604020202020204" pitchFamily="34" charset="0"/>
                        </a:rPr>
                        <a:t>Organizers: Klosin, Wagener, Register, Soares, and Ragaert</a:t>
                      </a:r>
                      <a:endParaRPr lang="en-US" sz="2000" b="0" kern="1200" dirty="0">
                        <a:solidFill>
                          <a:schemeClr val="dk1"/>
                        </a:solidFill>
                        <a:effectLst/>
                        <a:latin typeface="Arial" panose="020B0604020202020204" pitchFamily="34" charset="0"/>
                        <a:cs typeface="Arial" panose="020B0604020202020204" pitchFamily="34" charset="0"/>
                      </a:endParaRPr>
                    </a:p>
                    <a:p>
                      <a:pPr marL="0" marR="0">
                        <a:lnSpc>
                          <a:spcPct val="100000"/>
                        </a:lnSpc>
                        <a:spcBef>
                          <a:spcPts val="0"/>
                        </a:spcBef>
                        <a:spcAft>
                          <a:spcPts val="0"/>
                        </a:spcAft>
                      </a:pPr>
                      <a:r>
                        <a:rPr lang="en-US" sz="2000" b="0" kern="1200" dirty="0">
                          <a:solidFill>
                            <a:schemeClr val="dk1"/>
                          </a:solidFill>
                          <a:effectLst/>
                          <a:latin typeface="Arial" panose="020B0604020202020204" pitchFamily="34" charset="0"/>
                          <a:cs typeface="Arial" panose="020B0604020202020204" pitchFamily="34" charset="0"/>
                        </a:rPr>
                        <a:t>June 6-9, 2027, Napa Valley</a:t>
                      </a:r>
                    </a:p>
                    <a:p>
                      <a:pPr marL="0" marR="0">
                        <a:lnSpc>
                          <a:spcPct val="100000"/>
                        </a:lnSpc>
                        <a:spcBef>
                          <a:spcPts val="0"/>
                        </a:spcBef>
                        <a:spcAft>
                          <a:spcPts val="0"/>
                        </a:spcAft>
                      </a:pPr>
                      <a:endParaRPr lang="en-US" sz="2000" b="0" dirty="0">
                        <a:solidFill>
                          <a:schemeClr val="tx1"/>
                        </a:solidFill>
                        <a:effectLst/>
                        <a:latin typeface="Arial" panose="020B060402020202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Conditional Approval from </a:t>
                      </a:r>
                      <a:r>
                        <a:rPr lang="en-US" sz="1800" b="1" dirty="0" err="1">
                          <a:solidFill>
                            <a:schemeClr val="tx1"/>
                          </a:solidFill>
                          <a:effectLst/>
                          <a:latin typeface="Arial" panose="020B0604020202020204" pitchFamily="34" charset="0"/>
                          <a:cs typeface="Arial" panose="020B0604020202020204" pitchFamily="34" charset="0"/>
                        </a:rPr>
                        <a:t>ExComm</a:t>
                      </a:r>
                      <a:endParaRPr lang="en-US" sz="1800" b="1" dirty="0">
                        <a:solidFill>
                          <a:schemeClr val="tx1"/>
                        </a:solidFill>
                        <a:effectLst/>
                        <a:highlight>
                          <a:srgbClr val="FFFF00"/>
                        </a:highlight>
                        <a:latin typeface="Arial" panose="020B060402020202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8972311"/>
                  </a:ext>
                </a:extLst>
              </a:tr>
              <a:tr h="1296426">
                <a:tc>
                  <a:txBody>
                    <a:bodyPr/>
                    <a:lstStyle/>
                    <a:p>
                      <a:pPr eaLnBrk="1" fontAlgn="auto" hangingPunct="1">
                        <a:lnSpc>
                          <a:spcPct val="100000"/>
                        </a:lnSpc>
                        <a:spcBef>
                          <a:spcPts val="0"/>
                        </a:spcBef>
                        <a:spcAft>
                          <a:spcPts val="0"/>
                        </a:spcAft>
                        <a:defRPr/>
                      </a:pPr>
                      <a:r>
                        <a:rPr lang="en-US" sz="2600" b="1" dirty="0">
                          <a:solidFill>
                            <a:srgbClr val="011893"/>
                          </a:solidFill>
                          <a:latin typeface="Arial" panose="020B0604020202020204" pitchFamily="34" charset="0"/>
                          <a:cs typeface="Arial" panose="020B0604020202020204" pitchFamily="34" charset="0"/>
                        </a:rPr>
                        <a:t>National Graduate Research Polymer Conference (NGRPC)</a:t>
                      </a:r>
                    </a:p>
                    <a:p>
                      <a:pPr eaLnBrk="1" fontAlgn="auto" hangingPunct="1">
                        <a:lnSpc>
                          <a:spcPct val="100000"/>
                        </a:lnSpc>
                        <a:spcBef>
                          <a:spcPts val="0"/>
                        </a:spcBef>
                        <a:spcAft>
                          <a:spcPts val="0"/>
                        </a:spcAft>
                        <a:defRPr/>
                      </a:pPr>
                      <a:r>
                        <a:rPr lang="en-US" sz="2000" b="0" kern="1200" dirty="0">
                          <a:solidFill>
                            <a:schemeClr val="dk1"/>
                          </a:solidFill>
                          <a:effectLst/>
                          <a:latin typeface="Arial" panose="020B0604020202020204" pitchFamily="34" charset="0"/>
                          <a:cs typeface="Arial" panose="020B0604020202020204" pitchFamily="34" charset="0"/>
                        </a:rPr>
                        <a:t>University of Florida </a:t>
                      </a:r>
                    </a:p>
                    <a:p>
                      <a:pPr eaLnBrk="1" fontAlgn="auto" hangingPunct="1">
                        <a:lnSpc>
                          <a:spcPct val="100000"/>
                        </a:lnSpc>
                        <a:spcBef>
                          <a:spcPts val="0"/>
                        </a:spcBef>
                        <a:spcAft>
                          <a:spcPts val="0"/>
                        </a:spcAft>
                        <a:defRPr/>
                      </a:pPr>
                      <a:r>
                        <a:rPr lang="en-US" sz="2000" b="0" kern="1200" dirty="0">
                          <a:solidFill>
                            <a:schemeClr val="dk1"/>
                          </a:solidFill>
                          <a:effectLst/>
                          <a:latin typeface="Arial" panose="020B0604020202020204" pitchFamily="34" charset="0"/>
                          <a:cs typeface="Arial" panose="020B0604020202020204" pitchFamily="34" charset="0"/>
                        </a:rPr>
                        <a:t>Organizers: Ariana Tamura, Austin Evans, and Brent Sumerlin</a:t>
                      </a:r>
                      <a:endParaRPr lang="en-US" sz="2000" b="0" dirty="0">
                        <a:solidFill>
                          <a:schemeClr val="tx2"/>
                        </a:solidFill>
                        <a:latin typeface="Arial" panose="020B060402020202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0" dirty="0">
                          <a:solidFill>
                            <a:schemeClr val="tx1"/>
                          </a:solidFill>
                          <a:effectLst/>
                          <a:highlight>
                            <a:srgbClr val="FFFF00"/>
                          </a:highlight>
                          <a:latin typeface="Arial" panose="020B0604020202020204" pitchFamily="34" charset="0"/>
                          <a:cs typeface="Arial" panose="020B0604020202020204" pitchFamily="34" charset="0"/>
                        </a:rPr>
                        <a:t>Proposal Ready for </a:t>
                      </a:r>
                    </a:p>
                    <a:p>
                      <a:pPr marL="0" marR="0" algn="ctr">
                        <a:lnSpc>
                          <a:spcPct val="100000"/>
                        </a:lnSpc>
                        <a:spcBef>
                          <a:spcPts val="0"/>
                        </a:spcBef>
                        <a:spcAft>
                          <a:spcPts val="0"/>
                        </a:spcAft>
                      </a:pPr>
                      <a:r>
                        <a:rPr lang="en-US" sz="1800" b="0" dirty="0" err="1">
                          <a:solidFill>
                            <a:schemeClr val="tx1"/>
                          </a:solidFill>
                          <a:effectLst/>
                          <a:highlight>
                            <a:srgbClr val="FFFF00"/>
                          </a:highlight>
                          <a:latin typeface="Arial" panose="020B0604020202020204" pitchFamily="34" charset="0"/>
                          <a:cs typeface="Arial" panose="020B0604020202020204" pitchFamily="34" charset="0"/>
                        </a:rPr>
                        <a:t>ExComm</a:t>
                      </a:r>
                      <a:r>
                        <a:rPr lang="en-US" sz="1800" b="0" dirty="0">
                          <a:solidFill>
                            <a:schemeClr val="tx1"/>
                          </a:solidFill>
                          <a:effectLst/>
                          <a:highlight>
                            <a:srgbClr val="FFFF00"/>
                          </a:highlight>
                          <a:latin typeface="Arial" panose="020B0604020202020204" pitchFamily="34" charset="0"/>
                          <a:cs typeface="Arial" panose="020B0604020202020204" pitchFamily="34" charset="0"/>
                        </a:rPr>
                        <a:t> Review/Approval</a:t>
                      </a:r>
                      <a:endParaRPr lang="en-US" sz="1800" b="1" dirty="0">
                        <a:solidFill>
                          <a:schemeClr val="tx1"/>
                        </a:solidFill>
                        <a:effectLst/>
                        <a:highlight>
                          <a:srgbClr val="FFFF00"/>
                        </a:highlight>
                        <a:latin typeface="Arial" panose="020B060402020202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0741805"/>
                  </a:ext>
                </a:extLst>
              </a:tr>
              <a:tr h="1296426">
                <a:tc>
                  <a:txBody>
                    <a:bodyPr/>
                    <a:lstStyle/>
                    <a:p>
                      <a:pPr eaLnBrk="1" fontAlgn="auto" hangingPunct="1">
                        <a:lnSpc>
                          <a:spcPct val="100000"/>
                        </a:lnSpc>
                        <a:spcBef>
                          <a:spcPts val="0"/>
                        </a:spcBef>
                        <a:spcAft>
                          <a:spcPts val="0"/>
                        </a:spcAft>
                        <a:defRPr/>
                      </a:pPr>
                      <a:r>
                        <a:rPr lang="en-US" sz="2600" b="1" dirty="0">
                          <a:solidFill>
                            <a:srgbClr val="011893"/>
                          </a:solidFill>
                          <a:latin typeface="Arial" panose="020B0604020202020204" pitchFamily="34" charset="0"/>
                          <a:cs typeface="Arial" panose="020B0604020202020204" pitchFamily="34" charset="0"/>
                        </a:rPr>
                        <a:t>Controlled Radical Polymerization (CRP)</a:t>
                      </a:r>
                    </a:p>
                    <a:p>
                      <a:pPr eaLnBrk="1" fontAlgn="auto" hangingPunct="1">
                        <a:lnSpc>
                          <a:spcPct val="100000"/>
                        </a:lnSpc>
                        <a:spcBef>
                          <a:spcPts val="0"/>
                        </a:spcBef>
                        <a:spcAft>
                          <a:spcPts val="0"/>
                        </a:spcAft>
                        <a:defRPr/>
                      </a:pPr>
                      <a:r>
                        <a:rPr lang="pl-PL" sz="2000" b="0" kern="1200" dirty="0" err="1">
                          <a:solidFill>
                            <a:schemeClr val="dk1"/>
                          </a:solidFill>
                          <a:effectLst/>
                          <a:latin typeface="Arial" panose="020B0604020202020204" pitchFamily="34" charset="0"/>
                          <a:cs typeface="Arial" panose="020B0604020202020204" pitchFamily="34" charset="0"/>
                        </a:rPr>
                        <a:t>Organizers</a:t>
                      </a:r>
                      <a:r>
                        <a:rPr lang="pl-PL" sz="2000" b="0" kern="1200" dirty="0">
                          <a:solidFill>
                            <a:schemeClr val="dk1"/>
                          </a:solidFill>
                          <a:effectLst/>
                          <a:latin typeface="Arial" panose="020B0604020202020204" pitchFamily="34" charset="0"/>
                          <a:cs typeface="Arial" panose="020B0604020202020204" pitchFamily="34" charset="0"/>
                        </a:rPr>
                        <a:t>: </a:t>
                      </a:r>
                      <a:r>
                        <a:rPr lang="en-US" sz="2000" b="0" dirty="0" err="1">
                          <a:solidFill>
                            <a:schemeClr val="tx2"/>
                          </a:solidFill>
                          <a:latin typeface="Arial" panose="020B0604020202020204" pitchFamily="34" charset="0"/>
                          <a:cs typeface="Arial" panose="020B0604020202020204" pitchFamily="34" charset="0"/>
                        </a:rPr>
                        <a:t>Sumerlin</a:t>
                      </a:r>
                      <a:r>
                        <a:rPr lang="en-US" sz="2000" b="0" dirty="0">
                          <a:solidFill>
                            <a:schemeClr val="tx2"/>
                          </a:solidFill>
                          <a:latin typeface="Arial" panose="020B0604020202020204" pitchFamily="34" charset="0"/>
                          <a:cs typeface="Arial" panose="020B0604020202020204" pitchFamily="34" charset="0"/>
                        </a:rPr>
                        <a:t>/Matyjaszewski</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latin typeface="Arial" panose="020B0604020202020204" pitchFamily="34" charset="0"/>
                          <a:cs typeface="Arial" panose="020B0604020202020204" pitchFamily="34" charset="0"/>
                        </a:rPr>
                        <a:t>Anticipated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latin typeface="Arial" panose="020B0604020202020204" pitchFamily="34" charset="0"/>
                          <a:cs typeface="Arial" panose="020B0604020202020204" pitchFamily="34" charset="0"/>
                        </a:rPr>
                        <a:t>4 Year Return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latin typeface="Arial" panose="020B0604020202020204" pitchFamily="34" charset="0"/>
                          <a:cs typeface="Arial" panose="020B0604020202020204" pitchFamily="34" charset="0"/>
                        </a:rPr>
                        <a:t>Proposal Anticipated</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8157407"/>
                  </a:ext>
                </a:extLst>
              </a:tr>
            </a:tbl>
          </a:graphicData>
        </a:graphic>
      </p:graphicFrame>
    </p:spTree>
    <p:extLst>
      <p:ext uri="{BB962C8B-B14F-4D97-AF65-F5344CB8AC3E}">
        <p14:creationId xmlns:p14="http://schemas.microsoft.com/office/powerpoint/2010/main" val="71164147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667F5C-E284-FBE6-864D-5A89101639C2}"/>
              </a:ext>
            </a:extLst>
          </p:cNvPr>
          <p:cNvSpPr>
            <a:spLocks noGrp="1"/>
          </p:cNvSpPr>
          <p:nvPr>
            <p:ph type="sldNum" sz="quarter" idx="12"/>
          </p:nvPr>
        </p:nvSpPr>
        <p:spPr/>
        <p:txBody>
          <a:bodyPr/>
          <a:lstStyle/>
          <a:p>
            <a:fld id="{03E5B119-A787-474A-BA01-0F5ADCDD021A}" type="slidenum">
              <a:rPr lang="en-US" altLang="en-US" smtClean="0"/>
              <a:pPr/>
              <a:t>7</a:t>
            </a:fld>
            <a:endParaRPr lang="en-US" altLang="en-US"/>
          </a:p>
        </p:txBody>
      </p:sp>
      <p:sp>
        <p:nvSpPr>
          <p:cNvPr id="4" name="TextBox 3">
            <a:extLst>
              <a:ext uri="{FF2B5EF4-FFF2-40B4-BE49-F238E27FC236}">
                <a16:creationId xmlns:a16="http://schemas.microsoft.com/office/drawing/2014/main" id="{AF36094D-FFE8-E7BA-A1A3-3EC5BF85204B}"/>
              </a:ext>
            </a:extLst>
          </p:cNvPr>
          <p:cNvSpPr txBox="1"/>
          <p:nvPr/>
        </p:nvSpPr>
        <p:spPr>
          <a:xfrm flipH="1">
            <a:off x="1771065" y="2447951"/>
            <a:ext cx="8759616" cy="1015663"/>
          </a:xfrm>
          <a:prstGeom prst="rect">
            <a:avLst/>
          </a:prstGeom>
          <a:noFill/>
        </p:spPr>
        <p:txBody>
          <a:bodyPr wrap="square" rtlCol="0">
            <a:spAutoFit/>
          </a:bodyPr>
          <a:lstStyle/>
          <a:p>
            <a:r>
              <a:rPr lang="en-US" sz="3000" dirty="0">
                <a:latin typeface="Arial" panose="020B0604020202020204" pitchFamily="34" charset="0"/>
              </a:rPr>
              <a:t>Thank you for your support and advice moving forward!</a:t>
            </a:r>
          </a:p>
        </p:txBody>
      </p:sp>
    </p:spTree>
    <p:extLst>
      <p:ext uri="{BB962C8B-B14F-4D97-AF65-F5344CB8AC3E}">
        <p14:creationId xmlns:p14="http://schemas.microsoft.com/office/powerpoint/2010/main" val="280458974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3796" name="Title 1">
            <a:extLst>
              <a:ext uri="{FF2B5EF4-FFF2-40B4-BE49-F238E27FC236}">
                <a16:creationId xmlns:a16="http://schemas.microsoft.com/office/drawing/2014/main" id="{F960B95A-C4C3-086F-E9DB-8F37663825C6}"/>
              </a:ext>
            </a:extLst>
          </p:cNvPr>
          <p:cNvSpPr>
            <a:spLocks noGrp="1" noChangeArrowheads="1"/>
          </p:cNvSpPr>
          <p:nvPr>
            <p:ph type="title"/>
          </p:nvPr>
        </p:nvSpPr>
        <p:spPr>
          <a:xfrm>
            <a:off x="1135063" y="0"/>
            <a:ext cx="10715625" cy="1116926"/>
          </a:xfrm>
        </p:spPr>
        <p:txBody>
          <a:bodyPr/>
          <a:lstStyle/>
          <a:p>
            <a:pPr eaLnBrk="1" hangingPunct="1"/>
            <a:r>
              <a:rPr lang="en-US" altLang="en-US" b="1" dirty="0">
                <a:solidFill>
                  <a:srgbClr val="C00000"/>
                </a:solidFill>
              </a:rPr>
              <a:t>FOR WORKSHOP COMMITTEE</a:t>
            </a:r>
            <a:br>
              <a:rPr lang="en-US" altLang="en-US" b="1" dirty="0">
                <a:solidFill>
                  <a:srgbClr val="C00000"/>
                </a:solidFill>
              </a:rPr>
            </a:br>
            <a:r>
              <a:rPr lang="en-US" altLang="en-US" b="1" dirty="0">
                <a:solidFill>
                  <a:srgbClr val="C00000"/>
                </a:solidFill>
              </a:rPr>
              <a:t>Workshops For Further Consideration</a:t>
            </a:r>
          </a:p>
        </p:txBody>
      </p:sp>
      <p:sp>
        <p:nvSpPr>
          <p:cNvPr id="10" name="TextBox 9">
            <a:extLst>
              <a:ext uri="{FF2B5EF4-FFF2-40B4-BE49-F238E27FC236}">
                <a16:creationId xmlns:a16="http://schemas.microsoft.com/office/drawing/2014/main" id="{9F419048-EAF3-4B84-AD54-EF9149FA70DF}"/>
              </a:ext>
            </a:extLst>
          </p:cNvPr>
          <p:cNvSpPr txBox="1"/>
          <p:nvPr/>
        </p:nvSpPr>
        <p:spPr>
          <a:xfrm>
            <a:off x="341312" y="1231226"/>
            <a:ext cx="11654789" cy="5170646"/>
          </a:xfrm>
          <a:prstGeom prst="rect">
            <a:avLst/>
          </a:prstGeom>
          <a:noFill/>
        </p:spPr>
        <p:txBody>
          <a:bodyPr wrap="square">
            <a:spAutoFit/>
          </a:bodyPr>
          <a:lstStyle/>
          <a:p>
            <a:pPr marL="285750" indent="-285750" eaLnBrk="1" fontAlgn="ctr" hangingPunct="1">
              <a:buFont typeface="Arial" panose="020B0604020202020204" pitchFamily="34" charset="0"/>
              <a:buChar char="•"/>
              <a:defRPr/>
            </a:pPr>
            <a:r>
              <a:rPr lang="en-US" sz="1600" dirty="0">
                <a:latin typeface="Arial" panose="020B0604020202020204" pitchFamily="34" charset="0"/>
              </a:rPr>
              <a:t>Silicon-Containing Polymers and Composites (December 1-4, 2021) </a:t>
            </a:r>
          </a:p>
          <a:p>
            <a:pPr marL="284163" eaLnBrk="1" fontAlgn="ctr" hangingPunct="1">
              <a:defRPr/>
            </a:pPr>
            <a:r>
              <a:rPr lang="en-US" sz="1600" dirty="0">
                <a:latin typeface="Arial" panose="020B0604020202020204" pitchFamily="34" charset="0"/>
              </a:rPr>
              <a:t>(Had a loss in 2021, but 2021 was rough </a:t>
            </a:r>
            <a:r>
              <a:rPr lang="en-US" sz="1600" dirty="0" err="1">
                <a:latin typeface="Arial" panose="020B0604020202020204" pitchFamily="34" charset="0"/>
              </a:rPr>
              <a:t>Covid</a:t>
            </a:r>
            <a:r>
              <a:rPr lang="en-US" sz="1600" dirty="0">
                <a:latin typeface="Arial" panose="020B0604020202020204" pitchFamily="34" charset="0"/>
              </a:rPr>
              <a:t> timing.)</a:t>
            </a:r>
          </a:p>
          <a:p>
            <a:pPr marL="746125" indent="-285750" eaLnBrk="1" fontAlgn="ctr" hangingPunct="1">
              <a:buFont typeface="Arial" panose="020B0604020202020204" pitchFamily="34" charset="0"/>
              <a:buChar char="•"/>
              <a:defRPr/>
            </a:pPr>
            <a:r>
              <a:rPr lang="en-US" sz="1600" dirty="0">
                <a:latin typeface="Arial" panose="020B0604020202020204" pitchFamily="34" charset="0"/>
              </a:rPr>
              <a:t>Org: </a:t>
            </a:r>
            <a:r>
              <a:rPr lang="en-US" sz="1600" dirty="0" err="1">
                <a:latin typeface="Arial" panose="020B0604020202020204" pitchFamily="34" charset="0"/>
              </a:rPr>
              <a:t>Furgal</a:t>
            </a:r>
            <a:r>
              <a:rPr lang="en-US" sz="1600" dirty="0">
                <a:latin typeface="Arial" panose="020B0604020202020204" pitchFamily="34" charset="0"/>
              </a:rPr>
              <a:t> &amp; Hartmann-Thompson, 2025 would be 3 </a:t>
            </a:r>
            <a:r>
              <a:rPr lang="en-US" sz="1600" dirty="0" err="1">
                <a:latin typeface="Arial" panose="020B0604020202020204" pitchFamily="34" charset="0"/>
              </a:rPr>
              <a:t>Yr</a:t>
            </a:r>
            <a:r>
              <a:rPr lang="en-US" sz="1600" dirty="0">
                <a:latin typeface="Arial" panose="020B0604020202020204" pitchFamily="34" charset="0"/>
              </a:rPr>
              <a:t> Rotation</a:t>
            </a:r>
          </a:p>
          <a:p>
            <a:pPr marL="746125" indent="-285750" eaLnBrk="1" fontAlgn="ctr" hangingPunct="1">
              <a:buFont typeface="Arial" panose="020B0604020202020204" pitchFamily="34" charset="0"/>
              <a:buChar char="•"/>
              <a:defRPr/>
            </a:pPr>
            <a:r>
              <a:rPr lang="en-US" sz="1600" dirty="0">
                <a:latin typeface="Arial" panose="020B0604020202020204" pitchFamily="34" charset="0"/>
              </a:rPr>
              <a:t>They sent in a proposal last year, Workshop Comm. approved it, and Ex-Comm asked for a reduction due to staff shortage. Joe is waiting for a reply as to “when” there’s an opening.</a:t>
            </a:r>
          </a:p>
          <a:p>
            <a:pPr eaLnBrk="1" fontAlgn="ctr" hangingPunct="1">
              <a:defRPr/>
            </a:pPr>
            <a:endParaRPr lang="en-US" sz="1600" dirty="0">
              <a:latin typeface="Arial" panose="020B0604020202020204" pitchFamily="34" charset="0"/>
            </a:endParaRPr>
          </a:p>
          <a:p>
            <a:pPr marL="285750" indent="-285750" eaLnBrk="1" fontAlgn="auto" hangingPunct="1">
              <a:spcBef>
                <a:spcPts val="0"/>
              </a:spcBef>
              <a:spcAft>
                <a:spcPts val="0"/>
              </a:spcAft>
              <a:buFont typeface="Arial" panose="020B0604020202020204" pitchFamily="34" charset="0"/>
              <a:buChar char="•"/>
              <a:defRPr/>
            </a:pPr>
            <a:r>
              <a:rPr lang="en-US" sz="1600" dirty="0">
                <a:latin typeface="Arial" panose="020B0604020202020204" pitchFamily="34" charset="0"/>
              </a:rPr>
              <a:t>Polymers for Fuel Cells, Energy Storage, and Conversion (May 15 – 18, 2022)</a:t>
            </a:r>
          </a:p>
          <a:p>
            <a:pPr marL="742950" lvl="1" indent="-285750" eaLnBrk="1" fontAlgn="auto" hangingPunct="1">
              <a:spcBef>
                <a:spcPts val="0"/>
              </a:spcBef>
              <a:spcAft>
                <a:spcPts val="0"/>
              </a:spcAft>
              <a:buFont typeface="Arial" panose="020B0604020202020204" pitchFamily="34" charset="0"/>
              <a:buChar char="•"/>
              <a:defRPr/>
            </a:pPr>
            <a:r>
              <a:rPr lang="en-US" sz="1600" dirty="0">
                <a:latin typeface="Arial" panose="020B0604020202020204" pitchFamily="34" charset="0"/>
              </a:rPr>
              <a:t>Brian Benicewicz (Univ. SC), Tom Zawodzinski (UTK), Mike Hickner (Penn St.)</a:t>
            </a:r>
          </a:p>
          <a:p>
            <a:pPr marL="742950" lvl="1" indent="-285750" eaLnBrk="1" fontAlgn="auto" hangingPunct="1">
              <a:spcBef>
                <a:spcPts val="0"/>
              </a:spcBef>
              <a:spcAft>
                <a:spcPts val="0"/>
              </a:spcAft>
              <a:buFont typeface="Arial" panose="020B0604020202020204" pitchFamily="34" charset="0"/>
              <a:buChar char="•"/>
              <a:defRPr/>
            </a:pPr>
            <a:r>
              <a:rPr lang="en-US" sz="1600" dirty="0">
                <a:latin typeface="Arial" panose="020B0604020202020204" pitchFamily="34" charset="0"/>
              </a:rPr>
              <a:t>I think Brian Retired. He was the key organizer. </a:t>
            </a:r>
          </a:p>
          <a:p>
            <a:pPr lvl="1" eaLnBrk="1" fontAlgn="auto" hangingPunct="1">
              <a:spcBef>
                <a:spcPts val="0"/>
              </a:spcBef>
              <a:spcAft>
                <a:spcPts val="0"/>
              </a:spcAft>
              <a:defRPr/>
            </a:pPr>
            <a:endParaRPr lang="en-US" sz="1600" kern="1400" dirty="0">
              <a:latin typeface="Arial" panose="020B0604020202020204" pitchFamily="34" charset="0"/>
            </a:endParaRPr>
          </a:p>
          <a:p>
            <a:pPr marL="285750" indent="-285750" eaLnBrk="1" fontAlgn="auto" hangingPunct="1">
              <a:spcBef>
                <a:spcPts val="0"/>
              </a:spcBef>
              <a:spcAft>
                <a:spcPts val="0"/>
              </a:spcAft>
              <a:buFont typeface="Arial" panose="020B0604020202020204" pitchFamily="34" charset="0"/>
              <a:buChar char="•"/>
              <a:defRPr/>
            </a:pPr>
            <a:r>
              <a:rPr lang="en-US" sz="1600" kern="1400" dirty="0">
                <a:latin typeface="Arial" panose="020B0604020202020204" pitchFamily="34" charset="0"/>
              </a:rPr>
              <a:t>Polymers in Medicine and Biology (</a:t>
            </a:r>
            <a:r>
              <a:rPr lang="da-DK" sz="1600" dirty="0">
                <a:latin typeface="Arial" panose="020B0604020202020204" pitchFamily="34" charset="0"/>
              </a:rPr>
              <a:t>November 28 – December 1,2022</a:t>
            </a:r>
            <a:r>
              <a:rPr lang="en-US" sz="1600" kern="1400" dirty="0">
                <a:latin typeface="Arial" panose="020B0604020202020204" pitchFamily="34" charset="0"/>
              </a:rPr>
              <a:t>)</a:t>
            </a:r>
          </a:p>
          <a:p>
            <a:pPr marL="742950" lvl="1" indent="-285750" eaLnBrk="1" fontAlgn="auto" hangingPunct="1">
              <a:spcBef>
                <a:spcPts val="0"/>
              </a:spcBef>
              <a:spcAft>
                <a:spcPts val="0"/>
              </a:spcAft>
              <a:buFont typeface="Arial" panose="020B0604020202020204" pitchFamily="34" charset="0"/>
              <a:buChar char="•"/>
              <a:defRPr/>
            </a:pPr>
            <a:r>
              <a:rPr lang="en-US" sz="1600" kern="1400" dirty="0">
                <a:latin typeface="Arial" panose="020B0604020202020204" pitchFamily="34" charset="0"/>
              </a:rPr>
              <a:t>Theresa Reineke (UMN), Buddy Ratner (Univ. Washington) - NEED NEW ORGANIZER!!</a:t>
            </a:r>
          </a:p>
          <a:p>
            <a:pPr marL="742950" lvl="1" indent="-285750" eaLnBrk="1" fontAlgn="auto" hangingPunct="1">
              <a:spcBef>
                <a:spcPts val="0"/>
              </a:spcBef>
              <a:spcAft>
                <a:spcPts val="0"/>
              </a:spcAft>
              <a:buFont typeface="Arial" panose="020B0604020202020204" pitchFamily="34" charset="0"/>
              <a:buChar char="•"/>
              <a:defRPr/>
            </a:pPr>
            <a:endParaRPr lang="en-US" sz="1600" kern="1400" dirty="0">
              <a:latin typeface="Arial" panose="020B0604020202020204" pitchFamily="34" charset="0"/>
            </a:endParaRPr>
          </a:p>
          <a:p>
            <a:pPr eaLnBrk="1" fontAlgn="auto" hangingPunct="1">
              <a:spcBef>
                <a:spcPts val="0"/>
              </a:spcBef>
              <a:spcAft>
                <a:spcPts val="0"/>
              </a:spcAft>
              <a:defRPr/>
            </a:pPr>
            <a:r>
              <a:rPr lang="en-US" sz="1600" dirty="0">
                <a:latin typeface="Arial" panose="020B0604020202020204" pitchFamily="34" charset="0"/>
              </a:rPr>
              <a:t>Sustainable Polymer (October 15 – 18, 2023) </a:t>
            </a:r>
            <a:r>
              <a:rPr lang="en-US" sz="1600" dirty="0">
                <a:highlight>
                  <a:srgbClr val="FFFF00"/>
                </a:highlight>
                <a:latin typeface="Arial" panose="020B0604020202020204" pitchFamily="34" charset="0"/>
              </a:rPr>
              <a:t>PROJECTED REPEAT 2026</a:t>
            </a:r>
          </a:p>
          <a:p>
            <a:pP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Merged with Polymer Upcycling and Circularity</a:t>
            </a:r>
            <a:endParaRPr lang="en-US" sz="1600" dirty="0">
              <a:latin typeface="Arial" panose="020B0604020202020204" pitchFamily="34" charset="0"/>
            </a:endParaRPr>
          </a:p>
          <a:p>
            <a:pPr marL="742950" lvl="1" indent="-285750" eaLnBrk="1" fontAlgn="auto" hangingPunct="1">
              <a:spcBef>
                <a:spcPts val="0"/>
              </a:spcBef>
              <a:spcAft>
                <a:spcPts val="0"/>
              </a:spcAft>
              <a:buFont typeface="Arial" panose="020B0604020202020204" pitchFamily="34" charset="0"/>
              <a:buChar char="•"/>
              <a:defRPr/>
            </a:pPr>
            <a:r>
              <a:rPr lang="en-US" sz="1600" dirty="0">
                <a:latin typeface="Arial" panose="020B0604020202020204" pitchFamily="34" charset="0"/>
              </a:rPr>
              <a:t>M. Hillmyer, T. Epps, M. Robertson</a:t>
            </a:r>
          </a:p>
          <a:p>
            <a:pPr marL="742950" lvl="1" indent="-285750" eaLnBrk="1" fontAlgn="auto" hangingPunct="1">
              <a:spcBef>
                <a:spcPts val="0"/>
              </a:spcBef>
              <a:spcAft>
                <a:spcPts val="0"/>
              </a:spcAft>
              <a:buFont typeface="Arial" panose="020B0604020202020204" pitchFamily="34" charset="0"/>
              <a:buChar char="•"/>
              <a:defRPr/>
            </a:pPr>
            <a:r>
              <a:rPr lang="en-US" sz="1600" dirty="0">
                <a:latin typeface="Arial" panose="020B0604020202020204" pitchFamily="34" charset="0"/>
              </a:rPr>
              <a:t>May merge with Upcycling – I think 2026</a:t>
            </a:r>
          </a:p>
          <a:p>
            <a:pPr lvl="1" eaLnBrk="1" fontAlgn="auto" hangingPunct="1">
              <a:spcBef>
                <a:spcPts val="0"/>
              </a:spcBef>
              <a:spcAft>
                <a:spcPts val="0"/>
              </a:spcAft>
              <a:defRPr/>
            </a:pPr>
            <a:endParaRPr lang="en-US" sz="1600" kern="1400" dirty="0">
              <a:latin typeface="Arial" panose="020B0604020202020204" pitchFamily="34" charset="0"/>
            </a:endParaRPr>
          </a:p>
          <a:p>
            <a:pPr marL="285750" indent="-285750" eaLnBrk="1" fontAlgn="auto" hangingPunct="1">
              <a:spcBef>
                <a:spcPts val="0"/>
              </a:spcBef>
              <a:spcAft>
                <a:spcPts val="0"/>
              </a:spcAft>
              <a:buFont typeface="Arial" panose="020B0604020202020204" pitchFamily="34" charset="0"/>
              <a:buChar char="•"/>
              <a:defRPr/>
            </a:pPr>
            <a:r>
              <a:rPr lang="en-US" sz="1600" kern="1400" dirty="0">
                <a:latin typeface="Arial" panose="020B0604020202020204" pitchFamily="34" charset="0"/>
              </a:rPr>
              <a:t>Controlled Radical Polymerization (November 12–15, 2023) – </a:t>
            </a:r>
            <a:r>
              <a:rPr lang="en-US" sz="1600" kern="1400" dirty="0">
                <a:highlight>
                  <a:srgbClr val="FFFF00"/>
                </a:highlight>
                <a:latin typeface="Arial" panose="020B0604020202020204" pitchFamily="34" charset="0"/>
              </a:rPr>
              <a:t>PROJECTED REPEAT 2027 </a:t>
            </a:r>
          </a:p>
          <a:p>
            <a:pPr marL="742950" lvl="1" indent="-285750" eaLnBrk="1" fontAlgn="auto" hangingPunct="1">
              <a:spcBef>
                <a:spcPts val="0"/>
              </a:spcBef>
              <a:spcAft>
                <a:spcPts val="0"/>
              </a:spcAft>
              <a:buFont typeface="Arial" panose="020B0604020202020204" pitchFamily="34" charset="0"/>
              <a:buChar char="•"/>
              <a:defRPr/>
            </a:pPr>
            <a:r>
              <a:rPr lang="en-US" sz="1600" kern="1400" dirty="0">
                <a:latin typeface="Arial" panose="020B0604020202020204" pitchFamily="34" charset="0"/>
              </a:rPr>
              <a:t>B. </a:t>
            </a:r>
            <a:r>
              <a:rPr lang="en-US" sz="1600" kern="1400" dirty="0" err="1">
                <a:latin typeface="Arial" panose="020B0604020202020204" pitchFamily="34" charset="0"/>
              </a:rPr>
              <a:t>Sumerlin</a:t>
            </a:r>
            <a:r>
              <a:rPr lang="en-US" sz="1600" kern="1400" dirty="0">
                <a:latin typeface="Arial" panose="020B0604020202020204" pitchFamily="34" charset="0"/>
              </a:rPr>
              <a:t>, K. Matyjaszewski, N. </a:t>
            </a:r>
            <a:r>
              <a:rPr lang="en-US" sz="1600" kern="1400" dirty="0" err="1">
                <a:latin typeface="Arial" panose="020B0604020202020204" pitchFamily="34" charset="0"/>
              </a:rPr>
              <a:t>Tsarevsky</a:t>
            </a:r>
            <a:r>
              <a:rPr lang="en-US" sz="1600" kern="1400" dirty="0">
                <a:latin typeface="Arial" panose="020B0604020202020204" pitchFamily="34" charset="0"/>
              </a:rPr>
              <a:t>, H. Gao</a:t>
            </a:r>
          </a:p>
        </p:txBody>
      </p:sp>
    </p:spTree>
  </p:cSld>
  <p:clrMapOvr>
    <a:masterClrMapping/>
  </p:clrMapOvr>
  <p:transition spd="med">
    <p:fade/>
  </p:transition>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themeOverride>
</file>

<file path=docProps/app.xml><?xml version="1.0" encoding="utf-8"?>
<Properties xmlns="http://schemas.openxmlformats.org/officeDocument/2006/extended-properties" xmlns:vt="http://schemas.openxmlformats.org/officeDocument/2006/docPropsVTypes">
  <Template>Blue banded nature presentation with mountain sunrise photo (widescreen)</Template>
  <TotalTime>11845</TotalTime>
  <Words>764</Words>
  <Application>Microsoft Macintosh PowerPoint</Application>
  <PresentationFormat>Widescreen</PresentationFormat>
  <Paragraphs>104</Paragraphs>
  <Slides>8</Slides>
  <Notes>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Corbel</vt:lpstr>
      <vt:lpstr>Euphemia</vt:lpstr>
      <vt:lpstr>Banded Design Blue 16x9</vt:lpstr>
      <vt:lpstr>POLY Workshops</vt:lpstr>
      <vt:lpstr>2024 POLY Workshops</vt:lpstr>
      <vt:lpstr>2025 POLY Workshops</vt:lpstr>
      <vt:lpstr>2026 POLY Workshops</vt:lpstr>
      <vt:lpstr>FOR EXCOMM MEETING</vt:lpstr>
      <vt:lpstr>PowerPoint Presentation</vt:lpstr>
      <vt:lpstr>PowerPoint Presentation</vt:lpstr>
      <vt:lpstr>FOR WORKSHOP COMMITTEE Workshops For Further Consideration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 Workshops</dc:title>
  <dc:creator>Owner</dc:creator>
  <cp:lastModifiedBy>Elacqua, Elizabeth A</cp:lastModifiedBy>
  <cp:revision>177</cp:revision>
  <cp:lastPrinted>2022-11-10T14:16:31Z</cp:lastPrinted>
  <dcterms:created xsi:type="dcterms:W3CDTF">2020-08-10T23:54:55Z</dcterms:created>
  <dcterms:modified xsi:type="dcterms:W3CDTF">2025-03-22T16:55:08Z</dcterms:modified>
</cp:coreProperties>
</file>