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4"/>
  </p:notesMasterIdLst>
  <p:sldIdLst>
    <p:sldId id="7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9206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852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26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12578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0872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3548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8338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09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306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7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8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2A46C3E-6779-D9A8-0D9C-A6253B2AB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950700"/>
            <a:ext cx="5641848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Online Product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Kathy requests &amp; prepares PDF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Carlee posts online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Staff emails access information to membership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endParaRPr kumimoji="0" lang="en-US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2023 Activity</a:t>
            </a:r>
            <a:endParaRPr lang="en-US" altLang="en-US" sz="2000" b="1" u="sng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 Libraries Purchased 2023 CD’s ($100 annually)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Several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Preprints Sold ($30 each)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02409" y="950700"/>
            <a:ext cx="5638800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Hard copies filed</a:t>
            </a:r>
            <a:endParaRPr lang="en-US" sz="2000" b="1" u="sng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1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aper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opy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and 1 CD (Spring &amp; Fall) are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illed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nnually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in POLY Office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Future Improvement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What is a cost-effective way to send file as CDs phase out?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*Less libraries are requesting the graphical abstracts -- we could mail USB drives?</a:t>
            </a:r>
          </a:p>
          <a:p>
            <a:pPr marL="285750" indent="-28575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We could use a new volunteer to prepare the graphical abstract 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49292"/>
            <a:ext cx="10515600" cy="7299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2023 POLY Graphical Abstracts &amp; Preprints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5889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hape 267">
            <a:extLst>
              <a:ext uri="{FF2B5EF4-FFF2-40B4-BE49-F238E27FC236}">
                <a16:creationId xmlns:a16="http://schemas.microsoft.com/office/drawing/2014/main" id="{120041C6-FCEA-6CD1-20B1-949CDD2E6B89}"/>
              </a:ext>
            </a:extLst>
          </p:cNvPr>
          <p:cNvSpPr txBox="1"/>
          <p:nvPr/>
        </p:nvSpPr>
        <p:spPr>
          <a:xfrm>
            <a:off x="9509760" y="4902210"/>
            <a:ext cx="24384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5875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Budget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Income:   $500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Expense: $200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120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2023 POLY Graphical Abstracts &amp; Preprints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12</cp:revision>
  <dcterms:created xsi:type="dcterms:W3CDTF">2022-01-05T19:55:31Z</dcterms:created>
  <dcterms:modified xsi:type="dcterms:W3CDTF">2024-01-16T16:35:49Z</dcterms:modified>
</cp:coreProperties>
</file>