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8" r:id="rId2"/>
    <p:sldMasterId id="2147483694" r:id="rId3"/>
    <p:sldMasterId id="2147490515" r:id="rId4"/>
  </p:sldMasterIdLst>
  <p:notesMasterIdLst>
    <p:notesMasterId r:id="rId12"/>
  </p:notesMasterIdLst>
  <p:handoutMasterIdLst>
    <p:handoutMasterId r:id="rId13"/>
  </p:handoutMasterIdLst>
  <p:sldIdLst>
    <p:sldId id="729" r:id="rId5"/>
    <p:sldId id="730" r:id="rId6"/>
    <p:sldId id="736" r:id="rId7"/>
    <p:sldId id="731" r:id="rId8"/>
    <p:sldId id="734" r:id="rId9"/>
    <p:sldId id="733" r:id="rId10"/>
    <p:sldId id="735" r:id="rId11"/>
  </p:sldIdLst>
  <p:sldSz cx="12192000" cy="6858000"/>
  <p:notesSz cx="7102475" cy="93884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C6C"/>
    <a:srgbClr val="0000FF"/>
    <a:srgbClr val="FFFFFF"/>
    <a:srgbClr val="008000"/>
    <a:srgbClr val="4028F4"/>
    <a:srgbClr val="D5EDA2"/>
    <a:srgbClr val="FFFF43"/>
    <a:srgbClr val="000000"/>
    <a:srgbClr val="D1FECA"/>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620" autoAdjust="0"/>
    <p:restoredTop sz="92381" autoAdjust="0"/>
  </p:normalViewPr>
  <p:slideViewPr>
    <p:cSldViewPr>
      <p:cViewPr varScale="1">
        <p:scale>
          <a:sx n="90" d="100"/>
          <a:sy n="90" d="100"/>
        </p:scale>
        <p:origin x="189" y="35"/>
      </p:cViewPr>
      <p:guideLst>
        <p:guide orient="horz" pos="2160"/>
        <p:guide pos="3840"/>
      </p:guideLst>
    </p:cSldViewPr>
  </p:slideViewPr>
  <p:outlineViewPr>
    <p:cViewPr>
      <p:scale>
        <a:sx n="33" d="100"/>
        <a:sy n="33" d="100"/>
      </p:scale>
      <p:origin x="0" y="-132696"/>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60" d="100"/>
          <a:sy n="60" d="100"/>
        </p:scale>
        <p:origin x="638" y="67"/>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531" tIns="45765" rIns="91531" bIns="45765"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1531" tIns="45765" rIns="91531" bIns="45765" rtlCol="0"/>
          <a:lstStyle>
            <a:lvl1pPr algn="r" eaLnBrk="1" hangingPunct="1">
              <a:defRPr sz="1200">
                <a:latin typeface="Arial" charset="0"/>
                <a:cs typeface="+mn-cs"/>
              </a:defRPr>
            </a:lvl1pPr>
          </a:lstStyle>
          <a:p>
            <a:pPr>
              <a:defRPr/>
            </a:pPr>
            <a:fld id="{66F8CDA8-39E7-4E91-9A39-95C45B256842}" type="datetimeFigureOut">
              <a:rPr lang="en-US"/>
              <a:pPr>
                <a:defRPr/>
              </a:pPr>
              <a:t>8/20/2021</a:t>
            </a:fld>
            <a:endParaRPr lang="en-US" dirty="0"/>
          </a:p>
        </p:txBody>
      </p:sp>
      <p:sp>
        <p:nvSpPr>
          <p:cNvPr id="4" name="Footer Placeholder 3"/>
          <p:cNvSpPr>
            <a:spLocks noGrp="1"/>
          </p:cNvSpPr>
          <p:nvPr>
            <p:ph type="ftr" sz="quarter" idx="2"/>
          </p:nvPr>
        </p:nvSpPr>
        <p:spPr>
          <a:xfrm>
            <a:off x="0" y="8915400"/>
            <a:ext cx="3078163" cy="471488"/>
          </a:xfrm>
          <a:prstGeom prst="rect">
            <a:avLst/>
          </a:prstGeom>
        </p:spPr>
        <p:txBody>
          <a:bodyPr vert="horz" lIns="91531" tIns="45765" rIns="91531" bIns="45765"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4022725" y="8915400"/>
            <a:ext cx="3078163" cy="471488"/>
          </a:xfrm>
          <a:prstGeom prst="rect">
            <a:avLst/>
          </a:prstGeom>
        </p:spPr>
        <p:txBody>
          <a:bodyPr vert="horz" wrap="square" lIns="91531" tIns="45765" rIns="91531" bIns="45765" numCol="1" anchor="b" anchorCtr="0" compatLnSpc="1">
            <a:prstTxWarp prst="textNoShape">
              <a:avLst/>
            </a:prstTxWarp>
          </a:bodyPr>
          <a:lstStyle>
            <a:lvl1pPr algn="r" eaLnBrk="1" hangingPunct="1">
              <a:defRPr sz="1200"/>
            </a:lvl1pPr>
          </a:lstStyle>
          <a:p>
            <a:pPr>
              <a:defRPr/>
            </a:pPr>
            <a:fld id="{AE029293-4BB2-4501-AA88-A4387E2D7B08}" type="slidenum">
              <a:rPr lang="en-US" altLang="en-US"/>
              <a:pPr>
                <a:defRPr/>
              </a:pPr>
              <a:t>‹#›</a:t>
            </a:fld>
            <a:endParaRPr lang="en-US" altLang="en-US"/>
          </a:p>
        </p:txBody>
      </p:sp>
    </p:spTree>
    <p:extLst>
      <p:ext uri="{BB962C8B-B14F-4D97-AF65-F5344CB8AC3E}">
        <p14:creationId xmlns:p14="http://schemas.microsoft.com/office/powerpoint/2010/main" val="644015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8163" cy="468313"/>
          </a:xfrm>
          <a:prstGeom prst="rect">
            <a:avLst/>
          </a:prstGeom>
          <a:noFill/>
          <a:ln w="9525">
            <a:noFill/>
            <a:miter lim="800000"/>
            <a:headEnd/>
            <a:tailEnd/>
          </a:ln>
          <a:effectLst/>
        </p:spPr>
        <p:txBody>
          <a:bodyPr vert="horz" wrap="square" lIns="94148" tIns="47074" rIns="94148" bIns="47074" numCol="1" anchor="t" anchorCtr="0" compatLnSpc="1">
            <a:prstTxWarp prst="textNoShape">
              <a:avLst/>
            </a:prstTxWarp>
          </a:bodyPr>
          <a:lstStyle>
            <a:lvl1pPr defTabSz="940730" eaLnBrk="1" hangingPunct="1">
              <a:defRPr sz="1200">
                <a:latin typeface="Arial" charset="0"/>
                <a:cs typeface="+mn-cs"/>
              </a:defRPr>
            </a:lvl1pPr>
          </a:lstStyle>
          <a:p>
            <a:pPr>
              <a:defRPr/>
            </a:pPr>
            <a:endParaRPr lang="en-US"/>
          </a:p>
        </p:txBody>
      </p:sp>
      <p:sp>
        <p:nvSpPr>
          <p:cNvPr id="5123" name="Rectangle 3"/>
          <p:cNvSpPr>
            <a:spLocks noGrp="1" noChangeArrowheads="1"/>
          </p:cNvSpPr>
          <p:nvPr>
            <p:ph type="dt" idx="1"/>
          </p:nvPr>
        </p:nvSpPr>
        <p:spPr bwMode="auto">
          <a:xfrm>
            <a:off x="4022725" y="0"/>
            <a:ext cx="3078163" cy="468313"/>
          </a:xfrm>
          <a:prstGeom prst="rect">
            <a:avLst/>
          </a:prstGeom>
          <a:noFill/>
          <a:ln w="9525">
            <a:noFill/>
            <a:miter lim="800000"/>
            <a:headEnd/>
            <a:tailEnd/>
          </a:ln>
          <a:effectLst/>
        </p:spPr>
        <p:txBody>
          <a:bodyPr vert="horz" wrap="square" lIns="94148" tIns="47074" rIns="94148" bIns="47074" numCol="1" anchor="t" anchorCtr="0" compatLnSpc="1">
            <a:prstTxWarp prst="textNoShape">
              <a:avLst/>
            </a:prstTxWarp>
          </a:bodyPr>
          <a:lstStyle>
            <a:lvl1pPr algn="r" defTabSz="940730" eaLnBrk="1" hangingPunct="1">
              <a:defRPr sz="1200">
                <a:latin typeface="Arial" charset="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422275" y="704850"/>
            <a:ext cx="6259513" cy="3521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12788" y="4460875"/>
            <a:ext cx="5676900" cy="4224338"/>
          </a:xfrm>
          <a:prstGeom prst="rect">
            <a:avLst/>
          </a:prstGeom>
          <a:noFill/>
          <a:ln w="9525">
            <a:noFill/>
            <a:miter lim="800000"/>
            <a:headEnd/>
            <a:tailEnd/>
          </a:ln>
          <a:effectLst/>
        </p:spPr>
        <p:txBody>
          <a:bodyPr vert="horz" wrap="square" lIns="94148" tIns="47074" rIns="94148" bIns="4707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918575"/>
            <a:ext cx="3078163" cy="468313"/>
          </a:xfrm>
          <a:prstGeom prst="rect">
            <a:avLst/>
          </a:prstGeom>
          <a:noFill/>
          <a:ln w="9525">
            <a:noFill/>
            <a:miter lim="800000"/>
            <a:headEnd/>
            <a:tailEnd/>
          </a:ln>
          <a:effectLst/>
        </p:spPr>
        <p:txBody>
          <a:bodyPr vert="horz" wrap="square" lIns="94148" tIns="47074" rIns="94148" bIns="47074" numCol="1" anchor="b" anchorCtr="0" compatLnSpc="1">
            <a:prstTxWarp prst="textNoShape">
              <a:avLst/>
            </a:prstTxWarp>
          </a:bodyPr>
          <a:lstStyle>
            <a:lvl1pPr defTabSz="940730" eaLnBrk="1" hangingPunct="1">
              <a:defRPr sz="1200">
                <a:latin typeface="Arial" charset="0"/>
                <a:cs typeface="+mn-cs"/>
              </a:defRPr>
            </a:lvl1pPr>
          </a:lstStyle>
          <a:p>
            <a:pPr>
              <a:defRPr/>
            </a:pPr>
            <a:endParaRPr lang="en-US"/>
          </a:p>
        </p:txBody>
      </p:sp>
      <p:sp>
        <p:nvSpPr>
          <p:cNvPr id="5127" name="Rectangle 7"/>
          <p:cNvSpPr>
            <a:spLocks noGrp="1" noChangeArrowheads="1"/>
          </p:cNvSpPr>
          <p:nvPr>
            <p:ph type="sldNum" sz="quarter" idx="5"/>
          </p:nvPr>
        </p:nvSpPr>
        <p:spPr bwMode="auto">
          <a:xfrm>
            <a:off x="4022725" y="8918575"/>
            <a:ext cx="3078163" cy="468313"/>
          </a:xfrm>
          <a:prstGeom prst="rect">
            <a:avLst/>
          </a:prstGeom>
          <a:noFill/>
          <a:ln w="9525">
            <a:noFill/>
            <a:miter lim="800000"/>
            <a:headEnd/>
            <a:tailEnd/>
          </a:ln>
          <a:effectLst/>
        </p:spPr>
        <p:txBody>
          <a:bodyPr vert="horz" wrap="square" lIns="94148" tIns="47074" rIns="94148" bIns="47074" numCol="1" anchor="b" anchorCtr="0" compatLnSpc="1">
            <a:prstTxWarp prst="textNoShape">
              <a:avLst/>
            </a:prstTxWarp>
          </a:bodyPr>
          <a:lstStyle>
            <a:lvl1pPr algn="r" defTabSz="938213" eaLnBrk="1" hangingPunct="1">
              <a:defRPr sz="1200"/>
            </a:lvl1pPr>
          </a:lstStyle>
          <a:p>
            <a:pPr>
              <a:defRPr/>
            </a:pPr>
            <a:fld id="{97771BED-391F-452D-BD01-7141883267DA}" type="slidenum">
              <a:rPr lang="en-US" altLang="en-US"/>
              <a:pPr>
                <a:defRPr/>
              </a:pPr>
              <a:t>‹#›</a:t>
            </a:fld>
            <a:endParaRPr lang="en-US" altLang="en-US"/>
          </a:p>
        </p:txBody>
      </p:sp>
    </p:spTree>
    <p:extLst>
      <p:ext uri="{BB962C8B-B14F-4D97-AF65-F5344CB8AC3E}">
        <p14:creationId xmlns:p14="http://schemas.microsoft.com/office/powerpoint/2010/main" val="1002652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8435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4373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212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1443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3454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2625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712787" y="4460875"/>
            <a:ext cx="5676900" cy="4224337"/>
          </a:xfrm>
          <a:prstGeom prst="rect">
            <a:avLst/>
          </a:prstGeom>
        </p:spPr>
        <p:txBody>
          <a:bodyPr wrap="square" lIns="91425" tIns="91425" rIns="91425" bIns="91425" anchor="t" anchorCtr="0">
            <a:noAutofit/>
          </a:bodyPr>
          <a:lstStyle/>
          <a:p>
            <a:pPr marL="0" lvl="0" indent="0">
              <a:spcBef>
                <a:spcPts val="0"/>
              </a:spcBef>
              <a:spcAft>
                <a:spcPts val="0"/>
              </a:spcAft>
              <a:buNone/>
            </a:pPr>
            <a:endParaRPr dirty="0"/>
          </a:p>
        </p:txBody>
      </p:sp>
      <p:sp>
        <p:nvSpPr>
          <p:cNvPr id="271" name="Shape 271"/>
          <p:cNvSpPr>
            <a:spLocks noGrp="1" noRot="1" noChangeAspect="1"/>
          </p:cNvSpPr>
          <p:nvPr>
            <p:ph type="sldImg" idx="2"/>
          </p:nvPr>
        </p:nvSpPr>
        <p:spPr>
          <a:xfrm>
            <a:off x="422275" y="704850"/>
            <a:ext cx="6259513" cy="35210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6955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77444345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998307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34130817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1510283721"/>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21359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xfrm>
            <a:off x="7721601" y="6405564"/>
            <a:ext cx="4059767" cy="365125"/>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5"/>
          <p:cNvSpPr>
            <a:spLocks noGrp="1" noChangeArrowheads="1"/>
          </p:cNvSpPr>
          <p:nvPr>
            <p:ph type="ftr" sz="quarter" idx="11"/>
          </p:nvPr>
        </p:nvSpPr>
        <p:spPr>
          <a:xfrm>
            <a:off x="406400" y="6410326"/>
            <a:ext cx="4775200" cy="366713"/>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6"/>
          <p:cNvSpPr>
            <a:spLocks noGrp="1" noChangeArrowheads="1"/>
          </p:cNvSpPr>
          <p:nvPr>
            <p:ph type="sldNum" sz="quarter" idx="12"/>
          </p:nvPr>
        </p:nvSpPr>
        <p:spPr>
          <a:xfrm>
            <a:off x="5791200" y="1039814"/>
            <a:ext cx="609600" cy="4413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59202C9-3463-46C8-9585-4AECF1DF60E0}" type="slidenum">
              <a:rPr lang="en-US" altLang="en-US"/>
              <a:pPr>
                <a:defRPr/>
              </a:pPr>
              <a:t>‹#›</a:t>
            </a:fld>
            <a:endParaRPr lang="en-US" altLang="en-US"/>
          </a:p>
        </p:txBody>
      </p:sp>
    </p:spTree>
    <p:extLst>
      <p:ext uri="{BB962C8B-B14F-4D97-AF65-F5344CB8AC3E}">
        <p14:creationId xmlns:p14="http://schemas.microsoft.com/office/powerpoint/2010/main" val="1932409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963084" y="1905000"/>
            <a:ext cx="10720917"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2017375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41738870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90781050"/>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21082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noChangeArrowheads="1"/>
          </p:cNvSpPr>
          <p:nvPr>
            <p:ph type="dt" sz="half" idx="10"/>
          </p:nvPr>
        </p:nvSpPr>
        <p:spPr>
          <a:xfrm>
            <a:off x="7721601" y="6405564"/>
            <a:ext cx="4059767" cy="365125"/>
          </a:xfrm>
          <a:prstGeom prst="rect">
            <a:avLst/>
          </a:prstGeom>
        </p:spPr>
        <p:txBody>
          <a:bodyPr/>
          <a:lstStyle>
            <a:lvl1pPr eaLnBrk="1" hangingPunct="1">
              <a:defRPr>
                <a:latin typeface="Arial" charset="0"/>
                <a:cs typeface="+mn-cs"/>
              </a:defRPr>
            </a:lvl1pPr>
          </a:lstStyle>
          <a:p>
            <a:pPr>
              <a:defRPr/>
            </a:pPr>
            <a:endParaRPr lang="en-US"/>
          </a:p>
        </p:txBody>
      </p:sp>
      <p:sp>
        <p:nvSpPr>
          <p:cNvPr id="4" name="Footer Placeholder 3"/>
          <p:cNvSpPr>
            <a:spLocks noGrp="1" noChangeArrowheads="1"/>
          </p:cNvSpPr>
          <p:nvPr>
            <p:ph type="ftr" sz="quarter" idx="11"/>
          </p:nvPr>
        </p:nvSpPr>
        <p:spPr>
          <a:xfrm>
            <a:off x="406400" y="6410326"/>
            <a:ext cx="4775200" cy="366713"/>
          </a:xfrm>
          <a:prstGeom prst="rect">
            <a:avLst/>
          </a:prstGeom>
        </p:spPr>
        <p:txBody>
          <a:bodyPr/>
          <a:lstStyle>
            <a:lvl1pPr eaLnBrk="1" hangingPunct="1">
              <a:defRPr>
                <a:latin typeface="Arial" charset="0"/>
                <a:cs typeface="+mn-cs"/>
              </a:defRPr>
            </a:lvl1pPr>
          </a:lstStyle>
          <a:p>
            <a:pPr>
              <a:defRPr/>
            </a:pPr>
            <a:endParaRPr lang="en-US"/>
          </a:p>
        </p:txBody>
      </p:sp>
      <p:sp>
        <p:nvSpPr>
          <p:cNvPr id="5" name="Slide Number Placeholder 4"/>
          <p:cNvSpPr>
            <a:spLocks noGrp="1" noChangeArrowheads="1"/>
          </p:cNvSpPr>
          <p:nvPr>
            <p:ph type="sldNum" sz="quarter" idx="12"/>
          </p:nvPr>
        </p:nvSpPr>
        <p:spPr>
          <a:xfrm>
            <a:off x="5791200" y="1039814"/>
            <a:ext cx="609600" cy="4413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2FD3CCC-7EA6-4E7E-B4C9-35CAB2E9938E}" type="slidenum">
              <a:rPr lang="en-US" altLang="en-US"/>
              <a:pPr>
                <a:defRPr/>
              </a:pPr>
              <a:t>‹#›</a:t>
            </a:fld>
            <a:endParaRPr lang="en-US" altLang="en-US"/>
          </a:p>
        </p:txBody>
      </p:sp>
    </p:spTree>
    <p:extLst>
      <p:ext uri="{BB962C8B-B14F-4D97-AF65-F5344CB8AC3E}">
        <p14:creationId xmlns:p14="http://schemas.microsoft.com/office/powerpoint/2010/main" val="29286299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185973523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207251" y="6042026"/>
            <a:ext cx="912283" cy="365125"/>
          </a:xfrm>
          <a:prstGeom prst="rect">
            <a:avLst/>
          </a:prstGeom>
        </p:spPr>
        <p:txBody>
          <a:bodyPr/>
          <a:lstStyle>
            <a:lvl1pPr>
              <a:defRPr/>
            </a:lvl1pPr>
          </a:lstStyle>
          <a:p>
            <a:pPr>
              <a:defRPr/>
            </a:pPr>
            <a:fld id="{C73C2335-F48D-4220-8B21-804E9C44A852}" type="datetimeFigureOut">
              <a:rPr lang="en-US"/>
              <a:pPr>
                <a:defRPr/>
              </a:pPr>
              <a:t>8/20/2021</a:t>
            </a:fld>
            <a:endParaRPr lang="en-US"/>
          </a:p>
        </p:txBody>
      </p:sp>
      <p:sp>
        <p:nvSpPr>
          <p:cNvPr id="5" name="Footer Placeholder 4"/>
          <p:cNvSpPr>
            <a:spLocks noGrp="1"/>
          </p:cNvSpPr>
          <p:nvPr>
            <p:ph type="ftr" sz="quarter" idx="11"/>
          </p:nvPr>
        </p:nvSpPr>
        <p:spPr>
          <a:xfrm>
            <a:off x="812800" y="6042026"/>
            <a:ext cx="6163733"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593667" y="6042026"/>
            <a:ext cx="683684" cy="365125"/>
          </a:xfrm>
          <a:prstGeom prst="rect">
            <a:avLst/>
          </a:prstGeom>
        </p:spPr>
        <p:txBody>
          <a:bodyPr/>
          <a:lstStyle>
            <a:lvl1pPr>
              <a:defRPr/>
            </a:lvl1pPr>
          </a:lstStyle>
          <a:p>
            <a:pPr>
              <a:defRPr/>
            </a:pPr>
            <a:fld id="{06297E10-25AF-4F3D-B892-7F0622CB33D5}" type="slidenum">
              <a:rPr lang="en-US"/>
              <a:pPr>
                <a:defRPr/>
              </a:pPr>
              <a:t>‹#›</a:t>
            </a:fld>
            <a:endParaRPr lang="en-US"/>
          </a:p>
        </p:txBody>
      </p:sp>
    </p:spTree>
    <p:extLst>
      <p:ext uri="{BB962C8B-B14F-4D97-AF65-F5344CB8AC3E}">
        <p14:creationId xmlns:p14="http://schemas.microsoft.com/office/powerpoint/2010/main" val="64747571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371998826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7207251" y="6042026"/>
            <a:ext cx="912283" cy="365125"/>
          </a:xfrm>
          <a:prstGeom prst="rect">
            <a:avLst/>
          </a:prstGeom>
        </p:spPr>
        <p:txBody>
          <a:bodyPr/>
          <a:lstStyle>
            <a:lvl1pPr>
              <a:defRPr/>
            </a:lvl1pPr>
          </a:lstStyle>
          <a:p>
            <a:pPr>
              <a:defRPr/>
            </a:pPr>
            <a:fld id="{9405BFE3-29C7-47FB-B5A2-530D0444D434}" type="datetimeFigureOut">
              <a:rPr lang="en-US"/>
              <a:pPr>
                <a:defRPr/>
              </a:pPr>
              <a:t>8/20/2021</a:t>
            </a:fld>
            <a:endParaRPr lang="en-US"/>
          </a:p>
        </p:txBody>
      </p:sp>
      <p:sp>
        <p:nvSpPr>
          <p:cNvPr id="3" name="Footer Placeholder 4"/>
          <p:cNvSpPr>
            <a:spLocks noGrp="1"/>
          </p:cNvSpPr>
          <p:nvPr>
            <p:ph type="ftr" sz="quarter" idx="11"/>
          </p:nvPr>
        </p:nvSpPr>
        <p:spPr>
          <a:xfrm>
            <a:off x="812800" y="6042026"/>
            <a:ext cx="6163733"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8593667" y="6042026"/>
            <a:ext cx="683684" cy="365125"/>
          </a:xfrm>
          <a:prstGeom prst="rect">
            <a:avLst/>
          </a:prstGeom>
        </p:spPr>
        <p:txBody>
          <a:bodyPr/>
          <a:lstStyle>
            <a:lvl1pPr>
              <a:defRPr/>
            </a:lvl1pPr>
          </a:lstStyle>
          <a:p>
            <a:pPr>
              <a:defRPr/>
            </a:pPr>
            <a:fld id="{48DBCAB8-9738-40F0-9E09-D715B21E33EE}" type="slidenum">
              <a:rPr lang="en-US"/>
              <a:pPr>
                <a:defRPr/>
              </a:pPr>
              <a:t>‹#›</a:t>
            </a:fld>
            <a:endParaRPr lang="en-US"/>
          </a:p>
        </p:txBody>
      </p:sp>
    </p:spTree>
    <p:extLst>
      <p:ext uri="{BB962C8B-B14F-4D97-AF65-F5344CB8AC3E}">
        <p14:creationId xmlns:p14="http://schemas.microsoft.com/office/powerpoint/2010/main" val="58752830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88387881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102709658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8227379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4134180"/>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9183734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891344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73143984"/>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1881224"/>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438721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28388255"/>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8097390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257501708"/>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2426024820"/>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21359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xfrm>
            <a:off x="7721601" y="6405564"/>
            <a:ext cx="4059767" cy="365125"/>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5"/>
          <p:cNvSpPr>
            <a:spLocks noGrp="1" noChangeArrowheads="1"/>
          </p:cNvSpPr>
          <p:nvPr>
            <p:ph type="ftr" sz="quarter" idx="11"/>
          </p:nvPr>
        </p:nvSpPr>
        <p:spPr>
          <a:xfrm>
            <a:off x="406400" y="6410326"/>
            <a:ext cx="4775200" cy="366713"/>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6"/>
          <p:cNvSpPr>
            <a:spLocks noGrp="1" noChangeArrowheads="1"/>
          </p:cNvSpPr>
          <p:nvPr>
            <p:ph type="sldNum" sz="quarter" idx="12"/>
          </p:nvPr>
        </p:nvSpPr>
        <p:spPr>
          <a:xfrm>
            <a:off x="5791200" y="1039814"/>
            <a:ext cx="609600" cy="4413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E8947D0-00D0-4532-99D8-176FB9F71F89}" type="slidenum">
              <a:rPr lang="en-US" altLang="en-US"/>
              <a:pPr>
                <a:defRPr/>
              </a:pPr>
              <a:t>‹#›</a:t>
            </a:fld>
            <a:endParaRPr lang="en-US" altLang="en-US"/>
          </a:p>
        </p:txBody>
      </p:sp>
    </p:spTree>
    <p:extLst>
      <p:ext uri="{BB962C8B-B14F-4D97-AF65-F5344CB8AC3E}">
        <p14:creationId xmlns:p14="http://schemas.microsoft.com/office/powerpoint/2010/main" val="2794274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BA78E9E-8CFF-4987-A240-C9F6FEAE62CF}" type="datetimeFigureOut">
              <a:rPr lang="en-US"/>
              <a:pPr>
                <a:defRPr/>
              </a:pPr>
              <a:t>8/20/2021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E2C38B-EAA2-4AEB-8D29-36CDCB147821}" type="slidenum">
              <a:rPr lang="en-US"/>
              <a:pPr>
                <a:defRPr/>
              </a:pPr>
              <a:t>‹#›</a:t>
            </a:fld>
            <a:endParaRPr lang="en-US"/>
          </a:p>
        </p:txBody>
      </p:sp>
    </p:spTree>
    <p:extLst>
      <p:ext uri="{BB962C8B-B14F-4D97-AF65-F5344CB8AC3E}">
        <p14:creationId xmlns:p14="http://schemas.microsoft.com/office/powerpoint/2010/main" val="761111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046AEC8-68F5-494E-9919-B81DBC63E28D}" type="datetimeFigureOut">
              <a:rPr lang="en-US"/>
              <a:pPr>
                <a:defRPr/>
              </a:pPr>
              <a:t>8/20/2021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0B4D90-353B-46A2-80D4-85F74FC2AA88}" type="slidenum">
              <a:rPr lang="en-US"/>
              <a:pPr>
                <a:defRPr/>
              </a:pPr>
              <a:t>‹#›</a:t>
            </a:fld>
            <a:endParaRPr lang="en-US"/>
          </a:p>
        </p:txBody>
      </p:sp>
    </p:spTree>
    <p:extLst>
      <p:ext uri="{BB962C8B-B14F-4D97-AF65-F5344CB8AC3E}">
        <p14:creationId xmlns:p14="http://schemas.microsoft.com/office/powerpoint/2010/main" val="2438944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2FBE9EC-29F4-4140-87C8-4243BEB95453}" type="datetimeFigureOut">
              <a:rPr lang="en-US"/>
              <a:pPr>
                <a:defRPr/>
              </a:pPr>
              <a:t>8/20/2021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35C0AD-7DED-4CBA-BCC6-A63CDE728DD9}" type="slidenum">
              <a:rPr lang="en-US"/>
              <a:pPr>
                <a:defRPr/>
              </a:pPr>
              <a:t>‹#›</a:t>
            </a:fld>
            <a:endParaRPr lang="en-US"/>
          </a:p>
        </p:txBody>
      </p:sp>
    </p:spTree>
    <p:extLst>
      <p:ext uri="{BB962C8B-B14F-4D97-AF65-F5344CB8AC3E}">
        <p14:creationId xmlns:p14="http://schemas.microsoft.com/office/powerpoint/2010/main" val="20351730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BC1EC4B-AA54-4C83-ADB5-C52D4C3FF49A}" type="datetimeFigureOut">
              <a:rPr lang="en-US"/>
              <a:pPr>
                <a:defRPr/>
              </a:pPr>
              <a:t>8/20/2021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ADA08D-3A72-436B-AA89-D52DB94350EA}" type="slidenum">
              <a:rPr lang="en-US"/>
              <a:pPr>
                <a:defRPr/>
              </a:pPr>
              <a:t>‹#›</a:t>
            </a:fld>
            <a:endParaRPr lang="en-US"/>
          </a:p>
        </p:txBody>
      </p:sp>
    </p:spTree>
    <p:extLst>
      <p:ext uri="{BB962C8B-B14F-4D97-AF65-F5344CB8AC3E}">
        <p14:creationId xmlns:p14="http://schemas.microsoft.com/office/powerpoint/2010/main" val="19858701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F97C1B2-0E27-4F7D-A4E6-F2B19A45155F}" type="datetimeFigureOut">
              <a:rPr lang="en-US"/>
              <a:pPr>
                <a:defRPr/>
              </a:pPr>
              <a:t>8/20/2021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8343923-CE56-4899-838A-A5EB49EB0F9C}" type="slidenum">
              <a:rPr lang="en-US"/>
              <a:pPr>
                <a:defRPr/>
              </a:pPr>
              <a:t>‹#›</a:t>
            </a:fld>
            <a:endParaRPr lang="en-US"/>
          </a:p>
        </p:txBody>
      </p:sp>
    </p:spTree>
    <p:extLst>
      <p:ext uri="{BB962C8B-B14F-4D97-AF65-F5344CB8AC3E}">
        <p14:creationId xmlns:p14="http://schemas.microsoft.com/office/powerpoint/2010/main" val="60117358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580C6B9-6F04-4933-AABF-9829ACD4F41B}" type="datetimeFigureOut">
              <a:rPr lang="en-US"/>
              <a:pPr>
                <a:defRPr/>
              </a:pPr>
              <a:t>8/20/2021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5E2FFB5-29C7-47DC-A9A3-EDB0495EE463}" type="slidenum">
              <a:rPr lang="en-US"/>
              <a:pPr>
                <a:defRPr/>
              </a:pPr>
              <a:t>‹#›</a:t>
            </a:fld>
            <a:endParaRPr lang="en-US"/>
          </a:p>
        </p:txBody>
      </p:sp>
    </p:spTree>
    <p:extLst>
      <p:ext uri="{BB962C8B-B14F-4D97-AF65-F5344CB8AC3E}">
        <p14:creationId xmlns:p14="http://schemas.microsoft.com/office/powerpoint/2010/main" val="130970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26894377"/>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C8DA09D-5697-492B-9B4E-2A51EDA4031A}" type="datetimeFigureOut">
              <a:rPr lang="en-US"/>
              <a:pPr>
                <a:defRPr/>
              </a:pPr>
              <a:t>8/20/2021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DC6AEF2-4F7E-4480-9C72-7423AF77FBBB}" type="slidenum">
              <a:rPr lang="en-US"/>
              <a:pPr>
                <a:defRPr/>
              </a:pPr>
              <a:t>‹#›</a:t>
            </a:fld>
            <a:endParaRPr lang="en-US"/>
          </a:p>
        </p:txBody>
      </p:sp>
    </p:spTree>
    <p:extLst>
      <p:ext uri="{BB962C8B-B14F-4D97-AF65-F5344CB8AC3E}">
        <p14:creationId xmlns:p14="http://schemas.microsoft.com/office/powerpoint/2010/main" val="29623249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03B6B3D-F5A7-4CD0-80EF-2F3AF1BECF15}" type="datetimeFigureOut">
              <a:rPr lang="en-US"/>
              <a:pPr>
                <a:defRPr/>
              </a:pPr>
              <a:t>8/20/2021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ADE558-B5E2-4567-8E14-4D955D1BCCA4}" type="slidenum">
              <a:rPr lang="en-US"/>
              <a:pPr>
                <a:defRPr/>
              </a:pPr>
              <a:t>‹#›</a:t>
            </a:fld>
            <a:endParaRPr lang="en-US"/>
          </a:p>
        </p:txBody>
      </p:sp>
    </p:spTree>
    <p:extLst>
      <p:ext uri="{BB962C8B-B14F-4D97-AF65-F5344CB8AC3E}">
        <p14:creationId xmlns:p14="http://schemas.microsoft.com/office/powerpoint/2010/main" val="12753824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C7E0D4F-3349-4B9D-A70C-6C4C477AF757}" type="datetimeFigureOut">
              <a:rPr lang="en-US"/>
              <a:pPr>
                <a:defRPr/>
              </a:pPr>
              <a:t>8/20/2021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44318A-8E57-4E06-9F86-3ACC326B74BC}" type="slidenum">
              <a:rPr lang="en-US"/>
              <a:pPr>
                <a:defRPr/>
              </a:pPr>
              <a:t>‹#›</a:t>
            </a:fld>
            <a:endParaRPr lang="en-US"/>
          </a:p>
        </p:txBody>
      </p:sp>
    </p:spTree>
    <p:extLst>
      <p:ext uri="{BB962C8B-B14F-4D97-AF65-F5344CB8AC3E}">
        <p14:creationId xmlns:p14="http://schemas.microsoft.com/office/powerpoint/2010/main" val="30463277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8C3956E-5EED-48F6-A23D-668EDC98C4E0}" type="datetimeFigureOut">
              <a:rPr lang="en-US"/>
              <a:pPr>
                <a:defRPr/>
              </a:pPr>
              <a:t>8/20/2021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677296-F07E-472B-AFED-B54EE1EE6CE0}" type="slidenum">
              <a:rPr lang="en-US"/>
              <a:pPr>
                <a:defRPr/>
              </a:pPr>
              <a:t>‹#›</a:t>
            </a:fld>
            <a:endParaRPr lang="en-US"/>
          </a:p>
        </p:txBody>
      </p:sp>
    </p:spTree>
    <p:extLst>
      <p:ext uri="{BB962C8B-B14F-4D97-AF65-F5344CB8AC3E}">
        <p14:creationId xmlns:p14="http://schemas.microsoft.com/office/powerpoint/2010/main" val="23307928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DBCE894-FDAA-4054-A29E-B08B5E04C174}" type="datetimeFigureOut">
              <a:rPr lang="en-US"/>
              <a:pPr>
                <a:defRPr/>
              </a:pPr>
              <a:t>8/20/2021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463AFA-1725-4D0E-A0B7-D0C7C9C9E4A7}" type="slidenum">
              <a:rPr lang="en-US"/>
              <a:pPr>
                <a:defRPr/>
              </a:pPr>
              <a:t>‹#›</a:t>
            </a:fld>
            <a:endParaRPr lang="en-US"/>
          </a:p>
        </p:txBody>
      </p:sp>
    </p:spTree>
    <p:extLst>
      <p:ext uri="{BB962C8B-B14F-4D97-AF65-F5344CB8AC3E}">
        <p14:creationId xmlns:p14="http://schemas.microsoft.com/office/powerpoint/2010/main" val="404353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050770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9652797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6205577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11488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512744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image" Target="../media/image4.png"/><Relationship Id="rId4" Type="http://schemas.openxmlformats.org/officeDocument/2006/relationships/slideLayout" Target="../slideLayouts/slideLayout17.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image" Target="../media/image2.png"/><Relationship Id="rId2" Type="http://schemas.openxmlformats.org/officeDocument/2006/relationships/slideLayout" Target="../slideLayouts/slideLayout22.xml"/><Relationship Id="rId16" Type="http://schemas.openxmlformats.org/officeDocument/2006/relationships/image" Target="../media/image6.pn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image" Target="../media/image5.jpeg"/><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1027" name="Text Placeholder 2"/>
          <p:cNvSpPr>
            <a:spLocks noGrp="1"/>
          </p:cNvSpPr>
          <p:nvPr>
            <p:ph type="body" idx="1"/>
          </p:nvPr>
        </p:nvSpPr>
        <p:spPr bwMode="auto">
          <a:xfrm>
            <a:off x="508000" y="1412875"/>
            <a:ext cx="11176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94128" r:id="rId1"/>
    <p:sldLayoutId id="2147494129" r:id="rId2"/>
    <p:sldLayoutId id="2147494130" r:id="rId3"/>
    <p:sldLayoutId id="2147494131" r:id="rId4"/>
    <p:sldLayoutId id="2147494132" r:id="rId5"/>
    <p:sldLayoutId id="2147494133" r:id="rId6"/>
    <p:sldLayoutId id="2147494134" r:id="rId7"/>
    <p:sldLayoutId id="2147494135" r:id="rId8"/>
    <p:sldLayoutId id="2147494136" r:id="rId9"/>
    <p:sldLayoutId id="2147494178" r:id="rId10"/>
    <p:sldLayoutId id="2147494179" r:id="rId11"/>
    <p:sldLayoutId id="2147494137" r:id="rId12"/>
    <p:sldLayoutId id="2147494180" r:id="rId13"/>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9pPr>
    </p:titleStyle>
    <p:bodyStyle>
      <a:lvl1pPr marL="396875" indent="-396875" algn="l" defTabSz="912813" rtl="0" eaLnBrk="0" fontAlgn="base" hangingPunct="0">
        <a:lnSpc>
          <a:spcPct val="90000"/>
        </a:lnSpc>
        <a:spcBef>
          <a:spcPct val="20000"/>
        </a:spcBef>
        <a:spcAft>
          <a:spcPct val="0"/>
        </a:spcAft>
        <a:buBlip>
          <a:blip r:embed="rId16"/>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7"/>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9"/>
          <a:srcRect/>
          <a:stretch>
            <a:fillRect/>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10">
            <a:extLst>
              <a:ext uri="{28A0092B-C50C-407E-A947-70E740481C1C}">
                <a14:useLocalDpi xmlns:a14="http://schemas.microsoft.com/office/drawing/2010/main" val="0"/>
              </a:ext>
            </a:extLst>
          </a:blip>
          <a:srcRect b="10452"/>
          <a:stretch>
            <a:fillRect/>
          </a:stretch>
        </p:blipFill>
        <p:spPr bwMode="auto">
          <a:xfrm>
            <a:off x="0" y="1300164"/>
            <a:ext cx="12192000"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2052" name="Text Placeholder 2"/>
          <p:cNvSpPr>
            <a:spLocks noGrp="1"/>
          </p:cNvSpPr>
          <p:nvPr>
            <p:ph type="body" idx="1"/>
          </p:nvPr>
        </p:nvSpPr>
        <p:spPr bwMode="auto">
          <a:xfrm>
            <a:off x="963085" y="1905000"/>
            <a:ext cx="10720916"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94138" r:id="rId1"/>
    <p:sldLayoutId id="2147494139" r:id="rId2"/>
    <p:sldLayoutId id="2147494140" r:id="rId3"/>
    <p:sldLayoutId id="2147494181" r:id="rId4"/>
    <p:sldLayoutId id="2147494141" r:id="rId5"/>
    <p:sldLayoutId id="2147494182" r:id="rId6"/>
    <p:sldLayoutId id="2147494183" r:id="rId7"/>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9pPr>
    </p:titleStyle>
    <p:bodyStyle>
      <a:lvl1pPr marL="342900" indent="-342900" algn="l" defTabSz="912813" rtl="0" eaLnBrk="0" fontAlgn="base" hangingPunct="0">
        <a:lnSpc>
          <a:spcPct val="90000"/>
        </a:lnSpc>
        <a:spcBef>
          <a:spcPct val="20000"/>
        </a:spcBef>
        <a:spcAft>
          <a:spcPct val="0"/>
        </a:spcAft>
        <a:buFont typeface="Arial" panose="020B0604020202020204"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panose="020B0604020202020204"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panose="020B0604020202020204"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panose="020B0604020202020204" pitchFamily="34" charset="0"/>
        <a:defRPr sz="2400" b="1" kern="1200">
          <a:solidFill>
            <a:schemeClr val="tx1"/>
          </a:solidFill>
          <a:latin typeface="Courier New" pitchFamily="49" charset="0"/>
          <a:ea typeface="+mn-ea"/>
          <a:cs typeface="Courier New" pitchFamily="49" charset="0"/>
        </a:defRPr>
      </a:lvl4pPr>
      <a:lvl5pPr marL="1425575" indent="403225" algn="l" defTabSz="912813" rtl="0" eaLnBrk="0" fontAlgn="base" hangingPunct="0">
        <a:lnSpc>
          <a:spcPct val="90000"/>
        </a:lnSpc>
        <a:spcBef>
          <a:spcPct val="20000"/>
        </a:spcBef>
        <a:spcAft>
          <a:spcPct val="0"/>
        </a:spcAft>
        <a:buFont typeface="Arial" panose="020B0604020202020204"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3075" name="Text Placeholder 2"/>
          <p:cNvSpPr>
            <a:spLocks noGrp="1"/>
          </p:cNvSpPr>
          <p:nvPr>
            <p:ph type="body" idx="1"/>
          </p:nvPr>
        </p:nvSpPr>
        <p:spPr bwMode="auto">
          <a:xfrm>
            <a:off x="508000" y="1412875"/>
            <a:ext cx="11176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1" tx1="lt1" bg2="dk2" tx2="lt2" accent1="accent1" accent2="accent2" accent3="accent3" accent4="accent4" accent5="accent5" accent6="accent6" hlink="hlink" folHlink="folHlink"/>
  <p:sldLayoutIdLst>
    <p:sldLayoutId id="2147494142" r:id="rId1"/>
    <p:sldLayoutId id="2147494143" r:id="rId2"/>
    <p:sldLayoutId id="2147494144" r:id="rId3"/>
    <p:sldLayoutId id="2147494145" r:id="rId4"/>
    <p:sldLayoutId id="2147494146" r:id="rId5"/>
    <p:sldLayoutId id="2147494147" r:id="rId6"/>
    <p:sldLayoutId id="2147494148" r:id="rId7"/>
    <p:sldLayoutId id="2147494149" r:id="rId8"/>
    <p:sldLayoutId id="2147494150" r:id="rId9"/>
    <p:sldLayoutId id="2147494151" r:id="rId10"/>
    <p:sldLayoutId id="2147494152" r:id="rId11"/>
    <p:sldLayoutId id="2147494153" r:id="rId12"/>
    <p:sldLayoutId id="2147494184" r:id="rId13"/>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9pPr>
    </p:titleStyle>
    <p:bodyStyle>
      <a:lvl1pPr marL="396875" indent="-396875" algn="l" defTabSz="912813" rtl="0" eaLnBrk="0" fontAlgn="base" hangingPunct="0">
        <a:lnSpc>
          <a:spcPct val="90000"/>
        </a:lnSpc>
        <a:spcBef>
          <a:spcPct val="20000"/>
        </a:spcBef>
        <a:spcAft>
          <a:spcPct val="0"/>
        </a:spcAft>
        <a:buBlip>
          <a:blip r:embed="rId16"/>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7"/>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242EED6-EE9F-4F92-8538-945FCEA54802}" type="datetimeFigureOut">
              <a:rPr lang="en-US"/>
              <a:pPr>
                <a:defRPr/>
              </a:pPr>
              <a:t>8/20/2021</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EC07537-5729-4337-9786-06F81DB576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94154" r:id="rId1"/>
    <p:sldLayoutId id="2147494155" r:id="rId2"/>
    <p:sldLayoutId id="2147494156" r:id="rId3"/>
    <p:sldLayoutId id="2147494157" r:id="rId4"/>
    <p:sldLayoutId id="2147494158" r:id="rId5"/>
    <p:sldLayoutId id="2147494159" r:id="rId6"/>
    <p:sldLayoutId id="2147494160" r:id="rId7"/>
    <p:sldLayoutId id="2147494161" r:id="rId8"/>
    <p:sldLayoutId id="2147494162" r:id="rId9"/>
    <p:sldLayoutId id="2147494163" r:id="rId10"/>
    <p:sldLayoutId id="2147494164"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p:nvPr/>
        </p:nvSpPr>
        <p:spPr>
          <a:xfrm>
            <a:off x="366711" y="2269581"/>
            <a:ext cx="6338889" cy="4452438"/>
          </a:xfrm>
          <a:prstGeom prst="rect">
            <a:avLst/>
          </a:prstGeom>
          <a:solidFill>
            <a:schemeClr val="lt1"/>
          </a:solidFill>
          <a:ln w="28575">
            <a:solidFill>
              <a:schemeClr val="accent5">
                <a:lumMod val="75000"/>
              </a:schemeClr>
            </a:solidFill>
          </a:ln>
        </p:spPr>
        <p:txBody>
          <a:bodyPr wrap="square" lIns="91425" tIns="45700" rIns="91425" bIns="45700" anchor="t" anchorCtr="0">
            <a:noAutofit/>
          </a:bodyPr>
          <a:lstStyle/>
          <a:p>
            <a:pPr marL="574675" indent="-571500" algn="ctr">
              <a:spcBef>
                <a:spcPts val="0"/>
              </a:spcBef>
              <a:spcAft>
                <a:spcPts val="0"/>
              </a:spcAft>
              <a:buClr>
                <a:srgbClr val="5F2C16"/>
              </a:buClr>
              <a:buSzPts val="1600"/>
              <a:tabLst>
                <a:tab pos="574675" algn="l"/>
              </a:tabLst>
            </a:pPr>
            <a:r>
              <a:rPr lang="en-US" sz="2800" b="1" dirty="0">
                <a:latin typeface="Arial"/>
                <a:ea typeface="Arial"/>
                <a:cs typeface="Arial"/>
                <a:sym typeface="Arial"/>
              </a:rPr>
              <a:t>2020</a:t>
            </a:r>
          </a:p>
          <a:p>
            <a:pPr marL="574675" indent="-571500" algn="ctr">
              <a:spcBef>
                <a:spcPts val="0"/>
              </a:spcBef>
              <a:spcAft>
                <a:spcPts val="0"/>
              </a:spcAft>
              <a:buClr>
                <a:srgbClr val="5F2C16"/>
              </a:buClr>
              <a:buSzPts val="1600"/>
              <a:tabLst>
                <a:tab pos="574675" algn="l"/>
              </a:tabLst>
            </a:pPr>
            <a:endParaRPr lang="en-US" sz="2800" b="1" dirty="0">
              <a:latin typeface="Arial"/>
              <a:ea typeface="Arial"/>
              <a:cs typeface="Arial"/>
              <a:sym typeface="Arial"/>
            </a:endParaRPr>
          </a:p>
          <a:p>
            <a:pPr marL="574675" indent="-571500" algn="ctr">
              <a:spcBef>
                <a:spcPts val="0"/>
              </a:spcBef>
              <a:spcAft>
                <a:spcPts val="0"/>
              </a:spcAft>
              <a:buClr>
                <a:srgbClr val="5F2C16"/>
              </a:buClr>
              <a:buSzPts val="1600"/>
              <a:tabLst>
                <a:tab pos="574675" algn="l"/>
              </a:tabLst>
            </a:pPr>
            <a:r>
              <a:rPr lang="en-US" sz="2400" b="1" dirty="0">
                <a:solidFill>
                  <a:srgbClr val="0000FF"/>
                </a:solidFill>
                <a:latin typeface="Arial"/>
                <a:ea typeface="Arial"/>
                <a:cs typeface="Arial"/>
                <a:sym typeface="Arial"/>
              </a:rPr>
              <a:t>Regional Meetings</a:t>
            </a:r>
            <a:endParaRPr lang="en-US" sz="2000" dirty="0">
              <a:solidFill>
                <a:srgbClr val="0000FF"/>
              </a:solidFill>
              <a:sym typeface="Arial"/>
            </a:endParaRPr>
          </a:p>
          <a:p>
            <a:pPr marL="858838" indent="-747713" algn="ctr">
              <a:spcBef>
                <a:spcPts val="600"/>
              </a:spcBef>
              <a:spcAft>
                <a:spcPts val="0"/>
              </a:spcAft>
              <a:buClr>
                <a:schemeClr val="dk1"/>
              </a:buClr>
              <a:buSzPts val="1400"/>
              <a:tabLst>
                <a:tab pos="858838" algn="l"/>
              </a:tabLst>
            </a:pPr>
            <a:r>
              <a:rPr lang="en-US" sz="2000" dirty="0">
                <a:sym typeface="Arial"/>
              </a:rPr>
              <a:t>All meetings Canceled*</a:t>
            </a:r>
          </a:p>
          <a:p>
            <a:pPr marL="858838" indent="-747713" algn="ctr">
              <a:spcBef>
                <a:spcPts val="600"/>
              </a:spcBef>
              <a:spcAft>
                <a:spcPts val="0"/>
              </a:spcAft>
              <a:buClr>
                <a:schemeClr val="dk1"/>
              </a:buClr>
              <a:buSzPts val="1400"/>
              <a:tabLst>
                <a:tab pos="858838" algn="l"/>
              </a:tabLst>
            </a:pPr>
            <a:endParaRPr lang="en-US" sz="1400" dirty="0">
              <a:sym typeface="Arial"/>
            </a:endParaRPr>
          </a:p>
          <a:p>
            <a:pPr marL="574675" indent="-571500" algn="ctr">
              <a:spcBef>
                <a:spcPts val="0"/>
              </a:spcBef>
              <a:spcAft>
                <a:spcPts val="0"/>
              </a:spcAft>
              <a:buClr>
                <a:srgbClr val="5F2C16"/>
              </a:buClr>
              <a:buSzPts val="1600"/>
              <a:tabLst>
                <a:tab pos="858838" algn="l"/>
              </a:tabLst>
            </a:pPr>
            <a:r>
              <a:rPr lang="en-US" sz="2400" b="1" dirty="0">
                <a:solidFill>
                  <a:srgbClr val="0000FF"/>
                </a:solidFill>
                <a:latin typeface="Arial"/>
                <a:ea typeface="Arial"/>
                <a:cs typeface="Arial"/>
                <a:sym typeface="Arial"/>
              </a:rPr>
              <a:t>Other Meeting</a:t>
            </a:r>
            <a:endParaRPr lang="en-US" sz="2400" dirty="0">
              <a:solidFill>
                <a:srgbClr val="0000FF"/>
              </a:solidFill>
              <a:sym typeface="Arial"/>
            </a:endParaRPr>
          </a:p>
          <a:p>
            <a:pPr marL="863600" indent="-749300">
              <a:spcBef>
                <a:spcPts val="600"/>
              </a:spcBef>
              <a:spcAft>
                <a:spcPts val="0"/>
              </a:spcAft>
              <a:buClr>
                <a:schemeClr val="dk1"/>
              </a:buClr>
              <a:buSzPts val="1400"/>
              <a:tabLst>
                <a:tab pos="858838" algn="l"/>
              </a:tabLst>
            </a:pPr>
            <a:r>
              <a:rPr lang="en-US" sz="2000" dirty="0">
                <a:sym typeface="Arial"/>
              </a:rPr>
              <a:t>$ 1,000	Polymer GRC (Scheduled 6/6/21)</a:t>
            </a:r>
            <a:endParaRPr lang="en-US" sz="1600" b="1" dirty="0">
              <a:solidFill>
                <a:srgbClr val="FF0000"/>
              </a:solidFill>
              <a:latin typeface="Arial"/>
              <a:ea typeface="Arial"/>
              <a:cs typeface="Arial"/>
              <a:sym typeface="Arial"/>
            </a:endParaRPr>
          </a:p>
          <a:p>
            <a:pPr marL="574675" indent="-396875" algn="ctr">
              <a:spcBef>
                <a:spcPts val="600"/>
              </a:spcBef>
              <a:spcAft>
                <a:spcPts val="0"/>
              </a:spcAft>
              <a:buClr>
                <a:schemeClr val="dk1"/>
              </a:buClr>
              <a:buSzPts val="1400"/>
              <a:tabLst>
                <a:tab pos="574675" algn="l"/>
              </a:tabLst>
            </a:pPr>
            <a:endParaRPr lang="en-US" sz="1400" b="1" dirty="0">
              <a:solidFill>
                <a:srgbClr val="FF0000"/>
              </a:solidFill>
              <a:latin typeface="Arial"/>
              <a:ea typeface="Arial"/>
              <a:cs typeface="Arial"/>
              <a:sym typeface="Arial"/>
            </a:endParaRPr>
          </a:p>
          <a:p>
            <a:pPr marL="457200" indent="-346075">
              <a:spcBef>
                <a:spcPts val="600"/>
              </a:spcBef>
              <a:spcAft>
                <a:spcPts val="0"/>
              </a:spcAft>
              <a:buClr>
                <a:schemeClr val="dk1"/>
              </a:buClr>
              <a:buSzPts val="1400"/>
              <a:tabLst>
                <a:tab pos="457200" algn="l"/>
              </a:tabLst>
            </a:pPr>
            <a:endParaRPr lang="en-US" dirty="0">
              <a:solidFill>
                <a:srgbClr val="FF0000"/>
              </a:solidFill>
              <a:sym typeface="Arial"/>
            </a:endParaRPr>
          </a:p>
          <a:p>
            <a:pPr marL="574675" indent="-571500" algn="ctr">
              <a:spcBef>
                <a:spcPts val="600"/>
              </a:spcBef>
              <a:spcAft>
                <a:spcPts val="0"/>
              </a:spcAft>
              <a:buClr>
                <a:schemeClr val="dk1"/>
              </a:buClr>
              <a:buSzPts val="1400"/>
              <a:tabLst>
                <a:tab pos="574675" algn="l"/>
              </a:tabLst>
            </a:pPr>
            <a:endParaRPr lang="en-US" sz="1400" b="1" dirty="0">
              <a:solidFill>
                <a:srgbClr val="FF0000"/>
              </a:solidFill>
              <a:latin typeface="Arial"/>
              <a:ea typeface="Arial"/>
              <a:cs typeface="Arial"/>
              <a:sym typeface="Arial"/>
            </a:endParaRPr>
          </a:p>
          <a:p>
            <a:pPr marL="574675" indent="-571500" algn="ctr">
              <a:spcBef>
                <a:spcPts val="0"/>
              </a:spcBef>
              <a:spcAft>
                <a:spcPts val="0"/>
              </a:spcAft>
              <a:buClr>
                <a:srgbClr val="5F2C16"/>
              </a:buClr>
              <a:buSzPts val="1600"/>
              <a:tabLst>
                <a:tab pos="574675" algn="l"/>
              </a:tabLst>
            </a:pPr>
            <a:endParaRPr lang="en-US" sz="1600" dirty="0">
              <a:solidFill>
                <a:srgbClr val="FF0000"/>
              </a:solidFill>
              <a:latin typeface="Arial"/>
              <a:ea typeface="Arial"/>
              <a:cs typeface="Arial"/>
              <a:sym typeface="Arial"/>
            </a:endParaRPr>
          </a:p>
        </p:txBody>
      </p:sp>
      <p:sp>
        <p:nvSpPr>
          <p:cNvPr id="9" name="Shape 286"/>
          <p:cNvSpPr txBox="1"/>
          <p:nvPr/>
        </p:nvSpPr>
        <p:spPr>
          <a:xfrm>
            <a:off x="1733204" y="304800"/>
            <a:ext cx="9620595" cy="85261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200" b="1" dirty="0">
                <a:solidFill>
                  <a:schemeClr val="dk1"/>
                </a:solidFill>
                <a:latin typeface="Arial"/>
                <a:ea typeface="Arial"/>
                <a:cs typeface="Arial"/>
                <a:sym typeface="Arial"/>
              </a:rPr>
              <a:t>   External Meeting Support </a:t>
            </a:r>
            <a:r>
              <a:rPr lang="en-US" sz="3200" b="1" dirty="0">
                <a:solidFill>
                  <a:schemeClr val="dk1"/>
                </a:solidFill>
                <a:latin typeface="Arial"/>
                <a:cs typeface="Arial"/>
                <a:sym typeface="Arial"/>
              </a:rPr>
              <a:t>- </a:t>
            </a:r>
            <a:r>
              <a:rPr lang="en-US" sz="3200" b="1" dirty="0">
                <a:sym typeface="Arial"/>
              </a:rPr>
              <a:t>Regional and Other</a:t>
            </a:r>
          </a:p>
        </p:txBody>
      </p:sp>
      <p:cxnSp>
        <p:nvCxnSpPr>
          <p:cNvPr id="10" name="Straight Connector 9"/>
          <p:cNvCxnSpPr/>
          <p:nvPr/>
        </p:nvCxnSpPr>
        <p:spPr>
          <a:xfrm flipV="1">
            <a:off x="1260644" y="1143000"/>
            <a:ext cx="9966960" cy="0"/>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
        <p:nvSpPr>
          <p:cNvPr id="8" name="Shape 273"/>
          <p:cNvSpPr txBox="1"/>
          <p:nvPr/>
        </p:nvSpPr>
        <p:spPr>
          <a:xfrm>
            <a:off x="6836190" y="2269581"/>
            <a:ext cx="5127209" cy="2073819"/>
          </a:xfrm>
          <a:prstGeom prst="rect">
            <a:avLst/>
          </a:prstGeom>
          <a:solidFill>
            <a:schemeClr val="lt1"/>
          </a:solidFill>
          <a:ln w="28575">
            <a:solidFill>
              <a:schemeClr val="accent5">
                <a:lumMod val="75000"/>
              </a:schemeClr>
            </a:solidFill>
          </a:ln>
        </p:spPr>
        <p:txBody>
          <a:bodyPr wrap="square" lIns="91425" tIns="45700" rIns="91425" bIns="45700" anchor="t" anchorCtr="0">
            <a:noAutofit/>
          </a:bodyPr>
          <a:lstStyle/>
          <a:p>
            <a:pPr marL="574675" indent="-571500" algn="ctr">
              <a:spcBef>
                <a:spcPts val="0"/>
              </a:spcBef>
              <a:spcAft>
                <a:spcPts val="0"/>
              </a:spcAft>
              <a:buClr>
                <a:srgbClr val="5F2C16"/>
              </a:buClr>
              <a:buSzPts val="1600"/>
              <a:tabLst>
                <a:tab pos="574675" algn="l"/>
              </a:tabLst>
            </a:pPr>
            <a:r>
              <a:rPr lang="en-US" sz="2800" b="1" dirty="0">
                <a:latin typeface="Arial"/>
                <a:ea typeface="Arial"/>
                <a:cs typeface="Arial"/>
                <a:sym typeface="Arial"/>
              </a:rPr>
              <a:t>2021</a:t>
            </a:r>
          </a:p>
          <a:p>
            <a:pPr marL="574675" indent="-571500" algn="ctr">
              <a:spcBef>
                <a:spcPts val="0"/>
              </a:spcBef>
              <a:spcAft>
                <a:spcPts val="0"/>
              </a:spcAft>
              <a:buClr>
                <a:srgbClr val="5F2C16"/>
              </a:buClr>
              <a:buSzPts val="1600"/>
              <a:tabLst>
                <a:tab pos="574675" algn="l"/>
              </a:tabLst>
            </a:pPr>
            <a:r>
              <a:rPr lang="en-US" b="1" dirty="0">
                <a:solidFill>
                  <a:srgbClr val="0000FF"/>
                </a:solidFill>
                <a:latin typeface="Arial"/>
                <a:ea typeface="Arial"/>
                <a:cs typeface="Arial"/>
                <a:sym typeface="Arial"/>
              </a:rPr>
              <a:t>Regional Meetings</a:t>
            </a:r>
            <a:endParaRPr lang="en-US" dirty="0">
              <a:sym typeface="Arial"/>
            </a:endParaRPr>
          </a:p>
          <a:p>
            <a:pPr marL="858838" indent="-747713">
              <a:spcBef>
                <a:spcPts val="600"/>
              </a:spcBef>
              <a:spcAft>
                <a:spcPts val="0"/>
              </a:spcAft>
              <a:buClr>
                <a:schemeClr val="dk1"/>
              </a:buClr>
              <a:buSzPts val="1400"/>
              <a:tabLst>
                <a:tab pos="858838" algn="l"/>
              </a:tabLst>
            </a:pPr>
            <a:r>
              <a:rPr lang="en-US" dirty="0">
                <a:sym typeface="Arial"/>
              </a:rPr>
              <a:t>$500	Rocky Mountain Regional meeting</a:t>
            </a:r>
          </a:p>
          <a:p>
            <a:pPr marL="858838" indent="-747713">
              <a:spcBef>
                <a:spcPts val="600"/>
              </a:spcBef>
              <a:spcAft>
                <a:spcPts val="0"/>
              </a:spcAft>
              <a:buClr>
                <a:schemeClr val="dk1"/>
              </a:buClr>
              <a:buSzPts val="1400"/>
              <a:tabLst>
                <a:tab pos="858838" algn="l"/>
              </a:tabLst>
            </a:pPr>
            <a:r>
              <a:rPr lang="en-US" dirty="0">
                <a:solidFill>
                  <a:schemeClr val="accent2">
                    <a:lumMod val="75000"/>
                  </a:schemeClr>
                </a:solidFill>
                <a:sym typeface="Arial"/>
              </a:rPr>
              <a:t>$1,000   POLY Graduate Meeting - VT </a:t>
            </a:r>
            <a:r>
              <a:rPr lang="en-US" i="1" dirty="0">
                <a:solidFill>
                  <a:schemeClr val="accent2">
                    <a:lumMod val="75000"/>
                  </a:schemeClr>
                </a:solidFill>
                <a:sym typeface="Arial"/>
              </a:rPr>
              <a:t>(Virtual)</a:t>
            </a:r>
          </a:p>
          <a:p>
            <a:pPr marL="574675" indent="-571500" algn="ctr">
              <a:spcBef>
                <a:spcPts val="600"/>
              </a:spcBef>
              <a:spcAft>
                <a:spcPts val="0"/>
              </a:spcAft>
              <a:buClr>
                <a:srgbClr val="5F2C16"/>
              </a:buClr>
              <a:buSzPts val="1600"/>
              <a:tabLst>
                <a:tab pos="858838" algn="l"/>
              </a:tabLst>
            </a:pPr>
            <a:r>
              <a:rPr lang="en-US" b="1" dirty="0">
                <a:solidFill>
                  <a:srgbClr val="0000FF"/>
                </a:solidFill>
                <a:latin typeface="Arial"/>
                <a:ea typeface="Arial"/>
                <a:cs typeface="Arial"/>
                <a:sym typeface="Arial"/>
              </a:rPr>
              <a:t>Other Meeting Support</a:t>
            </a:r>
            <a:r>
              <a:rPr lang="en-US" dirty="0">
                <a:solidFill>
                  <a:srgbClr val="0000FF"/>
                </a:solidFill>
                <a:sym typeface="Arial"/>
              </a:rPr>
              <a:t> </a:t>
            </a:r>
          </a:p>
          <a:p>
            <a:pPr marL="574675" indent="-571500" algn="ctr">
              <a:spcBef>
                <a:spcPts val="0"/>
              </a:spcBef>
              <a:spcAft>
                <a:spcPts val="0"/>
              </a:spcAft>
              <a:buClr>
                <a:srgbClr val="5F2C16"/>
              </a:buClr>
              <a:buSzPts val="1600"/>
              <a:tabLst>
                <a:tab pos="858838" algn="l"/>
              </a:tabLst>
            </a:pPr>
            <a:r>
              <a:rPr lang="en-US" i="1" dirty="0">
                <a:sym typeface="Arial"/>
              </a:rPr>
              <a:t>TBD</a:t>
            </a:r>
          </a:p>
          <a:p>
            <a:pPr marL="457200" indent="-346075">
              <a:spcBef>
                <a:spcPts val="600"/>
              </a:spcBef>
              <a:spcAft>
                <a:spcPts val="0"/>
              </a:spcAft>
              <a:buClr>
                <a:schemeClr val="dk1"/>
              </a:buClr>
              <a:buSzPts val="1400"/>
              <a:tabLst>
                <a:tab pos="457200" algn="l"/>
              </a:tabLst>
            </a:pPr>
            <a:endParaRPr lang="en-US" dirty="0">
              <a:solidFill>
                <a:srgbClr val="FF0000"/>
              </a:solidFill>
              <a:sym typeface="Arial"/>
            </a:endParaRPr>
          </a:p>
          <a:p>
            <a:pPr marL="574675" indent="-571500" algn="ctr">
              <a:spcBef>
                <a:spcPts val="600"/>
              </a:spcBef>
              <a:spcAft>
                <a:spcPts val="0"/>
              </a:spcAft>
              <a:buClr>
                <a:schemeClr val="dk1"/>
              </a:buClr>
              <a:buSzPts val="1400"/>
              <a:tabLst>
                <a:tab pos="574675" algn="l"/>
              </a:tabLst>
            </a:pPr>
            <a:endParaRPr lang="en-US" sz="1400" b="1" dirty="0">
              <a:solidFill>
                <a:srgbClr val="FF0000"/>
              </a:solidFill>
              <a:latin typeface="Arial"/>
              <a:ea typeface="Arial"/>
              <a:cs typeface="Arial"/>
              <a:sym typeface="Arial"/>
            </a:endParaRPr>
          </a:p>
          <a:p>
            <a:pPr marL="574675" indent="-571500" algn="ctr">
              <a:spcBef>
                <a:spcPts val="0"/>
              </a:spcBef>
              <a:spcAft>
                <a:spcPts val="0"/>
              </a:spcAft>
              <a:buClr>
                <a:srgbClr val="5F2C16"/>
              </a:buClr>
              <a:buSzPts val="1600"/>
              <a:tabLst>
                <a:tab pos="574675" algn="l"/>
              </a:tabLst>
            </a:pPr>
            <a:endParaRPr lang="en-US" sz="1600" dirty="0">
              <a:solidFill>
                <a:srgbClr val="FF0000"/>
              </a:solidFill>
              <a:latin typeface="Arial"/>
              <a:ea typeface="Arial"/>
              <a:cs typeface="Arial"/>
              <a:sym typeface="Arial"/>
            </a:endParaRPr>
          </a:p>
        </p:txBody>
      </p:sp>
      <p:sp>
        <p:nvSpPr>
          <p:cNvPr id="11" name="Shape 273"/>
          <p:cNvSpPr txBox="1"/>
          <p:nvPr/>
        </p:nvSpPr>
        <p:spPr>
          <a:xfrm>
            <a:off x="6829264" y="4495800"/>
            <a:ext cx="4981736" cy="2226219"/>
          </a:xfrm>
          <a:prstGeom prst="rect">
            <a:avLst/>
          </a:prstGeom>
          <a:solidFill>
            <a:schemeClr val="lt1"/>
          </a:solidFill>
          <a:ln w="28575">
            <a:solidFill>
              <a:schemeClr val="accent5">
                <a:lumMod val="75000"/>
              </a:schemeClr>
            </a:solidFill>
          </a:ln>
        </p:spPr>
        <p:txBody>
          <a:bodyPr wrap="square" lIns="91425" tIns="45700" rIns="91425" bIns="45700" anchor="t" anchorCtr="0">
            <a:noAutofit/>
          </a:bodyPr>
          <a:lstStyle/>
          <a:p>
            <a:pPr marL="574675" indent="-571500" algn="ctr">
              <a:spcBef>
                <a:spcPts val="0"/>
              </a:spcBef>
              <a:spcAft>
                <a:spcPts val="0"/>
              </a:spcAft>
              <a:buClr>
                <a:srgbClr val="5F2C16"/>
              </a:buClr>
              <a:buSzPts val="1600"/>
              <a:tabLst>
                <a:tab pos="574675" algn="l"/>
              </a:tabLst>
            </a:pPr>
            <a:r>
              <a:rPr lang="en-US" sz="2800" b="1" dirty="0">
                <a:latin typeface="Arial"/>
                <a:ea typeface="Arial"/>
                <a:cs typeface="Arial"/>
                <a:sym typeface="Arial"/>
              </a:rPr>
              <a:t>2022</a:t>
            </a:r>
          </a:p>
          <a:p>
            <a:pPr marL="574675" indent="-571500" algn="ctr">
              <a:spcBef>
                <a:spcPts val="0"/>
              </a:spcBef>
              <a:spcAft>
                <a:spcPts val="0"/>
              </a:spcAft>
              <a:buClr>
                <a:srgbClr val="5F2C16"/>
              </a:buClr>
              <a:buSzPts val="1600"/>
              <a:tabLst>
                <a:tab pos="574675" algn="l"/>
              </a:tabLst>
            </a:pPr>
            <a:r>
              <a:rPr lang="en-US" sz="2000" b="1" dirty="0">
                <a:solidFill>
                  <a:srgbClr val="0000FF"/>
                </a:solidFill>
                <a:latin typeface="Arial"/>
                <a:ea typeface="Arial"/>
                <a:cs typeface="Arial"/>
                <a:sym typeface="Arial"/>
              </a:rPr>
              <a:t>Regional Meetings</a:t>
            </a:r>
            <a:r>
              <a:rPr lang="en-US" dirty="0">
                <a:solidFill>
                  <a:srgbClr val="0000FF"/>
                </a:solidFill>
                <a:sym typeface="Arial"/>
              </a:rPr>
              <a:t> - </a:t>
            </a:r>
            <a:r>
              <a:rPr lang="en-US" dirty="0">
                <a:sym typeface="Arial"/>
              </a:rPr>
              <a:t>Anticipated</a:t>
            </a:r>
          </a:p>
          <a:p>
            <a:pPr marL="858838" indent="-747713" algn="ctr">
              <a:spcBef>
                <a:spcPts val="600"/>
              </a:spcBef>
              <a:spcAft>
                <a:spcPts val="0"/>
              </a:spcAft>
              <a:buClr>
                <a:schemeClr val="dk1"/>
              </a:buClr>
              <a:buSzPts val="1400"/>
              <a:tabLst>
                <a:tab pos="858838" algn="l"/>
              </a:tabLst>
            </a:pPr>
            <a:r>
              <a:rPr lang="en-US" dirty="0">
                <a:sym typeface="Arial"/>
              </a:rPr>
              <a:t>NERM (Paid in 2019)</a:t>
            </a:r>
            <a:endParaRPr lang="en-US" sz="1600" i="1" dirty="0">
              <a:sym typeface="Arial"/>
            </a:endParaRPr>
          </a:p>
          <a:p>
            <a:pPr marL="574675" indent="-571500" algn="ctr">
              <a:spcBef>
                <a:spcPts val="600"/>
              </a:spcBef>
              <a:spcAft>
                <a:spcPts val="0"/>
              </a:spcAft>
              <a:buClr>
                <a:srgbClr val="5F2C16"/>
              </a:buClr>
              <a:buSzPts val="1600"/>
              <a:tabLst>
                <a:tab pos="858838" algn="l"/>
              </a:tabLst>
            </a:pPr>
            <a:r>
              <a:rPr lang="en-US" sz="2000" b="1" dirty="0">
                <a:solidFill>
                  <a:srgbClr val="0000FF"/>
                </a:solidFill>
                <a:latin typeface="Arial"/>
                <a:ea typeface="Arial"/>
                <a:cs typeface="Arial"/>
                <a:sym typeface="Arial"/>
              </a:rPr>
              <a:t>Other Meeting Support</a:t>
            </a:r>
            <a:r>
              <a:rPr lang="en-US" sz="2000" dirty="0">
                <a:solidFill>
                  <a:srgbClr val="0000FF"/>
                </a:solidFill>
                <a:sym typeface="Arial"/>
              </a:rPr>
              <a:t> </a:t>
            </a:r>
          </a:p>
          <a:p>
            <a:pPr marL="574675" indent="-571500" algn="ctr">
              <a:spcBef>
                <a:spcPts val="0"/>
              </a:spcBef>
              <a:spcAft>
                <a:spcPts val="0"/>
              </a:spcAft>
              <a:buClr>
                <a:srgbClr val="5F2C16"/>
              </a:buClr>
              <a:buSzPts val="1600"/>
              <a:tabLst>
                <a:tab pos="858838" algn="l"/>
              </a:tabLst>
            </a:pPr>
            <a:r>
              <a:rPr lang="en-US" sz="2000" i="1" dirty="0">
                <a:sym typeface="Arial"/>
              </a:rPr>
              <a:t>TBD</a:t>
            </a:r>
          </a:p>
          <a:p>
            <a:pPr marL="574675" indent="-571500">
              <a:spcBef>
                <a:spcPts val="600"/>
              </a:spcBef>
              <a:spcAft>
                <a:spcPts val="0"/>
              </a:spcAft>
              <a:buClr>
                <a:schemeClr val="dk1"/>
              </a:buClr>
              <a:buSzPts val="1400"/>
              <a:tabLst>
                <a:tab pos="858838" algn="l"/>
              </a:tabLst>
            </a:pPr>
            <a:endParaRPr lang="en-US" sz="1600" i="1" dirty="0">
              <a:latin typeface="Arial"/>
              <a:ea typeface="Arial"/>
              <a:cs typeface="Arial"/>
              <a:sym typeface="Arial"/>
            </a:endParaRPr>
          </a:p>
        </p:txBody>
      </p:sp>
      <p:sp>
        <p:nvSpPr>
          <p:cNvPr id="12" name="Rectangle 3"/>
          <p:cNvSpPr>
            <a:spLocks noChangeArrowheads="1"/>
          </p:cNvSpPr>
          <p:nvPr/>
        </p:nvSpPr>
        <p:spPr bwMode="auto">
          <a:xfrm>
            <a:off x="6934200" y="1386015"/>
            <a:ext cx="4508552" cy="646331"/>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b="1" dirty="0">
                <a:solidFill>
                  <a:schemeClr val="bg1"/>
                </a:solidFill>
              </a:rPr>
              <a:t>Annual Budget</a:t>
            </a:r>
          </a:p>
          <a:p>
            <a:pPr algn="ctr" eaLnBrk="1" hangingPunct="1">
              <a:defRPr/>
            </a:pPr>
            <a:r>
              <a:rPr lang="en-US" altLang="en-US" b="1" dirty="0">
                <a:solidFill>
                  <a:schemeClr val="bg1"/>
                </a:solidFill>
              </a:rPr>
              <a:t>Regional = $2,000     Other - $1,500</a:t>
            </a:r>
          </a:p>
        </p:txBody>
      </p:sp>
      <p:sp>
        <p:nvSpPr>
          <p:cNvPr id="16" name="Rectangle 3"/>
          <p:cNvSpPr>
            <a:spLocks noChangeArrowheads="1"/>
          </p:cNvSpPr>
          <p:nvPr/>
        </p:nvSpPr>
        <p:spPr bwMode="auto">
          <a:xfrm>
            <a:off x="1964829" y="1386016"/>
            <a:ext cx="4740771" cy="646331"/>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b="1" dirty="0">
                <a:solidFill>
                  <a:schemeClr val="bg1"/>
                </a:solidFill>
              </a:rPr>
              <a:t>Regional Meeting – Mark Dadmun</a:t>
            </a:r>
          </a:p>
          <a:p>
            <a:pPr algn="ctr" eaLnBrk="1" hangingPunct="1">
              <a:defRPr/>
            </a:pPr>
            <a:r>
              <a:rPr lang="en-US" altLang="en-US" b="1" dirty="0">
                <a:solidFill>
                  <a:schemeClr val="bg1"/>
                </a:solidFill>
              </a:rPr>
              <a:t>Other Meeting Support – Current Chair</a:t>
            </a:r>
          </a:p>
        </p:txBody>
      </p:sp>
      <p:pic>
        <p:nvPicPr>
          <p:cNvPr id="278" name="Shape 278" descr="http://robinjay.com/wp-content/uploads/2013/12/speaker-woman-at-lectern.jpg"/>
          <p:cNvPicPr preferRelativeResize="0"/>
          <p:nvPr/>
        </p:nvPicPr>
        <p:blipFill rotWithShape="1">
          <a:blip r:embed="rId3">
            <a:alphaModFix/>
          </a:blip>
          <a:srcRect/>
          <a:stretch/>
        </p:blipFill>
        <p:spPr>
          <a:xfrm flipH="1">
            <a:off x="169002" y="224811"/>
            <a:ext cx="1669631" cy="1807535"/>
          </a:xfrm>
          <a:prstGeom prst="roundRect">
            <a:avLst>
              <a:gd name="adj" fmla="val 16667"/>
            </a:avLst>
          </a:prstGeom>
          <a:noFill/>
          <a:ln>
            <a:noFill/>
          </a:ln>
          <a:effectLst>
            <a:outerShdw blurRad="76200" dist="38100" dir="7800000" algn="tl" rotWithShape="0">
              <a:srgbClr val="000000">
                <a:alpha val="40000"/>
              </a:srgbClr>
            </a:outerShdw>
          </a:effectLst>
        </p:spPr>
      </p:pic>
    </p:spTree>
    <p:extLst>
      <p:ext uri="{BB962C8B-B14F-4D97-AF65-F5344CB8AC3E}">
        <p14:creationId xmlns:p14="http://schemas.microsoft.com/office/powerpoint/2010/main" val="1704709039"/>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72"/>
        <p:cNvGrpSpPr/>
        <p:nvPr/>
      </p:nvGrpSpPr>
      <p:grpSpPr>
        <a:xfrm>
          <a:off x="0" y="0"/>
          <a:ext cx="0" cy="0"/>
          <a:chOff x="0" y="0"/>
          <a:chExt cx="0" cy="0"/>
        </a:xfrm>
      </p:grpSpPr>
      <p:sp>
        <p:nvSpPr>
          <p:cNvPr id="273" name="Shape 273"/>
          <p:cNvSpPr txBox="1"/>
          <p:nvPr/>
        </p:nvSpPr>
        <p:spPr>
          <a:xfrm>
            <a:off x="1688199" y="1518434"/>
            <a:ext cx="4484000" cy="4846320"/>
          </a:xfrm>
          <a:prstGeom prst="rect">
            <a:avLst/>
          </a:prstGeom>
          <a:solidFill>
            <a:schemeClr val="lt1"/>
          </a:solidFill>
          <a:ln>
            <a:noFill/>
          </a:ln>
        </p:spPr>
        <p:txBody>
          <a:bodyPr wrap="square" lIns="91425" tIns="45700" rIns="91425" bIns="45700" anchor="t" anchorCtr="0">
            <a:noAutofit/>
          </a:bodyPr>
          <a:lstStyle/>
          <a:p>
            <a:pPr marL="574675" indent="-571500" algn="ctr">
              <a:spcBef>
                <a:spcPts val="0"/>
              </a:spcBef>
              <a:spcAft>
                <a:spcPts val="0"/>
              </a:spcAft>
              <a:buClr>
                <a:srgbClr val="5F2C16"/>
              </a:buClr>
              <a:buSzPts val="1600"/>
              <a:tabLst>
                <a:tab pos="574675" algn="l"/>
              </a:tabLst>
            </a:pPr>
            <a:r>
              <a:rPr lang="en-US" sz="2000" b="1" dirty="0">
                <a:solidFill>
                  <a:srgbClr val="0000FF"/>
                </a:solidFill>
                <a:latin typeface="Arial"/>
                <a:ea typeface="Arial"/>
                <a:cs typeface="Arial"/>
                <a:sym typeface="Arial"/>
              </a:rPr>
              <a:t>Summary</a:t>
            </a:r>
            <a:r>
              <a:rPr lang="en-US" b="1" dirty="0">
                <a:solidFill>
                  <a:srgbClr val="0000FF"/>
                </a:solidFill>
                <a:latin typeface="Arial"/>
                <a:ea typeface="Arial"/>
                <a:cs typeface="Arial"/>
                <a:sym typeface="Arial"/>
              </a:rPr>
              <a:t> </a:t>
            </a:r>
            <a:endParaRPr lang="en-US" dirty="0">
              <a:solidFill>
                <a:srgbClr val="0000FF"/>
              </a:solidFill>
            </a:endParaRPr>
          </a:p>
          <a:p>
            <a:pPr marL="574675" indent="-571500" algn="ctr">
              <a:spcBef>
                <a:spcPts val="0"/>
              </a:spcBef>
              <a:spcAft>
                <a:spcPts val="0"/>
              </a:spcAft>
              <a:buClr>
                <a:srgbClr val="5F2C16"/>
              </a:buClr>
              <a:buSzPts val="1800"/>
              <a:tabLst>
                <a:tab pos="574675" algn="l"/>
              </a:tabLst>
            </a:pPr>
            <a:r>
              <a:rPr lang="en-US" sz="2000" b="1" dirty="0">
                <a:solidFill>
                  <a:srgbClr val="0000FF"/>
                </a:solidFill>
                <a:latin typeface="Arial"/>
                <a:ea typeface="Arial"/>
                <a:cs typeface="Arial"/>
                <a:sym typeface="Arial"/>
              </a:rPr>
              <a:t>Regional Meetings</a:t>
            </a:r>
            <a:endParaRPr lang="en-US" dirty="0">
              <a:solidFill>
                <a:srgbClr val="0000FF"/>
              </a:solidFill>
            </a:endParaRPr>
          </a:p>
          <a:p>
            <a:pPr marL="574675" indent="-571500" algn="ctr">
              <a:spcBef>
                <a:spcPts val="0"/>
              </a:spcBef>
              <a:spcAft>
                <a:spcPts val="0"/>
              </a:spcAft>
              <a:buClr>
                <a:schemeClr val="dk1"/>
              </a:buClr>
              <a:buSzPts val="1400"/>
              <a:tabLst>
                <a:tab pos="574675" algn="l"/>
              </a:tabLst>
            </a:pPr>
            <a:r>
              <a:rPr lang="en-US" sz="1600" i="1" dirty="0">
                <a:latin typeface="Arial"/>
                <a:ea typeface="Arial"/>
                <a:cs typeface="Arial"/>
                <a:sym typeface="Arial"/>
              </a:rPr>
              <a:t>by Mark </a:t>
            </a:r>
            <a:r>
              <a:rPr lang="en-US" sz="1600" i="1" dirty="0" err="1">
                <a:latin typeface="Arial"/>
                <a:ea typeface="Arial"/>
                <a:cs typeface="Arial"/>
                <a:sym typeface="Arial"/>
              </a:rPr>
              <a:t>Dadmun</a:t>
            </a:r>
            <a:endParaRPr lang="en-US" dirty="0"/>
          </a:p>
          <a:p>
            <a:pPr marL="457200" indent="-346075">
              <a:spcBef>
                <a:spcPts val="600"/>
              </a:spcBef>
              <a:spcAft>
                <a:spcPts val="0"/>
              </a:spcAft>
              <a:buClr>
                <a:schemeClr val="dk1"/>
              </a:buClr>
              <a:buSzPts val="1400"/>
              <a:tabLst>
                <a:tab pos="457200" algn="l"/>
              </a:tabLst>
            </a:pPr>
            <a:endParaRPr lang="en-US" sz="1600" i="1" dirty="0">
              <a:latin typeface="Arial"/>
              <a:cs typeface="Arial"/>
              <a:sym typeface="Arial"/>
            </a:endParaRPr>
          </a:p>
          <a:p>
            <a:pPr marL="457200" indent="-346075">
              <a:spcBef>
                <a:spcPts val="600"/>
              </a:spcBef>
              <a:spcAft>
                <a:spcPts val="0"/>
              </a:spcAft>
              <a:buClr>
                <a:schemeClr val="dk1"/>
              </a:buClr>
              <a:buSzPts val="1400"/>
              <a:tabLst>
                <a:tab pos="457200" algn="l"/>
              </a:tabLst>
            </a:pPr>
            <a:endParaRPr lang="en-US" sz="1600" i="1" dirty="0">
              <a:latin typeface="Arial"/>
              <a:cs typeface="Arial"/>
              <a:sym typeface="Arial"/>
            </a:endParaRPr>
          </a:p>
          <a:p>
            <a:pPr marL="457200" indent="-346075">
              <a:spcBef>
                <a:spcPts val="600"/>
              </a:spcBef>
              <a:spcAft>
                <a:spcPts val="0"/>
              </a:spcAft>
              <a:buClr>
                <a:schemeClr val="dk1"/>
              </a:buClr>
              <a:buSzPts val="1400"/>
              <a:tabLst>
                <a:tab pos="457200" algn="l"/>
              </a:tabLst>
            </a:pPr>
            <a:r>
              <a:rPr lang="en-US" b="1" i="1" dirty="0">
                <a:sym typeface="Arial"/>
              </a:rPr>
              <a:t>$500 	</a:t>
            </a:r>
            <a:r>
              <a:rPr lang="en-US" b="1" i="1" dirty="0">
                <a:highlight>
                  <a:srgbClr val="00FF00"/>
                </a:highlight>
                <a:sym typeface="Arial"/>
              </a:rPr>
              <a:t>NERM 2020 (Paid in 2019) - 	</a:t>
            </a:r>
            <a:r>
              <a:rPr lang="en-US" sz="1600" b="1" i="1" dirty="0">
                <a:highlight>
                  <a:srgbClr val="00FF00"/>
                </a:highlight>
                <a:sym typeface="Arial"/>
              </a:rPr>
              <a:t>Focusing on Future of Chemistry</a:t>
            </a:r>
          </a:p>
          <a:p>
            <a:pPr marL="457200" indent="-346075">
              <a:spcBef>
                <a:spcPts val="600"/>
              </a:spcBef>
              <a:spcAft>
                <a:spcPts val="0"/>
              </a:spcAft>
              <a:buClr>
                <a:schemeClr val="dk1"/>
              </a:buClr>
              <a:buSzPts val="1400"/>
              <a:tabLst>
                <a:tab pos="457200" algn="l"/>
              </a:tabLst>
            </a:pPr>
            <a:endParaRPr lang="en-US" sz="1600" b="1" i="1" dirty="0">
              <a:highlight>
                <a:srgbClr val="00FF00"/>
              </a:highlight>
              <a:sym typeface="Arial"/>
            </a:endParaRPr>
          </a:p>
          <a:p>
            <a:pPr marL="923925" indent="-920750">
              <a:spcBef>
                <a:spcPts val="600"/>
              </a:spcBef>
              <a:spcAft>
                <a:spcPts val="0"/>
              </a:spcAft>
              <a:buClr>
                <a:schemeClr val="dk1"/>
              </a:buClr>
              <a:buSzPts val="1400"/>
              <a:tabLst>
                <a:tab pos="908050" algn="l"/>
              </a:tabLst>
            </a:pPr>
            <a:r>
              <a:rPr lang="en-US" dirty="0">
                <a:highlight>
                  <a:srgbClr val="00FF00"/>
                </a:highlight>
                <a:latin typeface="Arial"/>
                <a:ea typeface="Arial"/>
                <a:cs typeface="Arial"/>
                <a:sym typeface="Arial"/>
              </a:rPr>
              <a:t>NERM - </a:t>
            </a:r>
            <a:r>
              <a:rPr lang="en-US" dirty="0">
                <a:latin typeface="Arial"/>
                <a:ea typeface="Arial"/>
                <a:cs typeface="Arial"/>
                <a:sym typeface="Arial"/>
              </a:rPr>
              <a:t>paid and will cover support for rescheduled 2022 NERM</a:t>
            </a:r>
          </a:p>
          <a:p>
            <a:pPr marL="923925" indent="-920750">
              <a:spcBef>
                <a:spcPts val="600"/>
              </a:spcBef>
              <a:spcAft>
                <a:spcPts val="0"/>
              </a:spcAft>
              <a:buClr>
                <a:schemeClr val="dk1"/>
              </a:buClr>
              <a:buSzPts val="1400"/>
              <a:tabLst>
                <a:tab pos="908050" algn="l"/>
              </a:tabLst>
            </a:pPr>
            <a:r>
              <a:rPr lang="en-US" dirty="0">
                <a:highlight>
                  <a:srgbClr val="FFFF00"/>
                </a:highlight>
                <a:latin typeface="Arial"/>
                <a:ea typeface="Arial"/>
                <a:cs typeface="Arial"/>
                <a:sym typeface="Arial"/>
              </a:rPr>
              <a:t>CERM 2020 </a:t>
            </a:r>
            <a:r>
              <a:rPr lang="en-US" dirty="0">
                <a:latin typeface="Arial"/>
                <a:ea typeface="Arial"/>
                <a:cs typeface="Arial"/>
                <a:sym typeface="Arial"/>
              </a:rPr>
              <a:t>– meeting cancelled</a:t>
            </a:r>
          </a:p>
          <a:p>
            <a:pPr marL="923925" indent="-920750">
              <a:spcBef>
                <a:spcPts val="600"/>
              </a:spcBef>
              <a:spcAft>
                <a:spcPts val="0"/>
              </a:spcAft>
              <a:buClr>
                <a:schemeClr val="dk1"/>
              </a:buClr>
              <a:buSzPts val="1400"/>
              <a:tabLst>
                <a:tab pos="908050" algn="l"/>
              </a:tabLst>
            </a:pPr>
            <a:r>
              <a:rPr lang="en-US" dirty="0">
                <a:highlight>
                  <a:srgbClr val="FFFF00"/>
                </a:highlight>
                <a:latin typeface="Arial"/>
                <a:ea typeface="Arial"/>
                <a:cs typeface="Arial"/>
                <a:sym typeface="Arial"/>
              </a:rPr>
              <a:t>NORM 2020 </a:t>
            </a:r>
            <a:r>
              <a:rPr lang="en-US" dirty="0">
                <a:latin typeface="Arial"/>
                <a:ea typeface="Arial"/>
                <a:cs typeface="Arial"/>
                <a:sym typeface="Arial"/>
              </a:rPr>
              <a:t>– meeting cancelled</a:t>
            </a:r>
          </a:p>
          <a:p>
            <a:pPr marL="574675" indent="-571500" algn="ctr">
              <a:spcBef>
                <a:spcPts val="0"/>
              </a:spcBef>
              <a:spcAft>
                <a:spcPts val="0"/>
              </a:spcAft>
              <a:buClr>
                <a:srgbClr val="5F2C16"/>
              </a:buClr>
              <a:buSzPts val="1600"/>
              <a:tabLst>
                <a:tab pos="574675" algn="l"/>
              </a:tabLst>
            </a:pPr>
            <a:endParaRPr lang="en-US" sz="1600" dirty="0">
              <a:solidFill>
                <a:srgbClr val="FF0000"/>
              </a:solidFill>
              <a:latin typeface="Arial"/>
              <a:ea typeface="Arial"/>
              <a:cs typeface="Arial"/>
              <a:sym typeface="Arial"/>
            </a:endParaRPr>
          </a:p>
        </p:txBody>
      </p:sp>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sp>
        <p:nvSpPr>
          <p:cNvPr id="279" name="Shape 279"/>
          <p:cNvSpPr txBox="1"/>
          <p:nvPr/>
        </p:nvSpPr>
        <p:spPr>
          <a:xfrm>
            <a:off x="6160402" y="1516973"/>
            <a:ext cx="4356494" cy="4846320"/>
          </a:xfrm>
          <a:prstGeom prst="rect">
            <a:avLst/>
          </a:prstGeom>
          <a:solidFill>
            <a:schemeClr val="lt1"/>
          </a:solidFill>
          <a:ln>
            <a:noFill/>
          </a:ln>
        </p:spPr>
        <p:txBody>
          <a:bodyPr wrap="square" lIns="91425" tIns="45700" rIns="91425" bIns="45700" anchor="t" anchorCtr="0">
            <a:noAutofit/>
          </a:bodyPr>
          <a:lstStyle/>
          <a:p>
            <a:pPr marL="574675" indent="-571500" algn="ctr">
              <a:spcBef>
                <a:spcPts val="0"/>
              </a:spcBef>
              <a:spcAft>
                <a:spcPts val="0"/>
              </a:spcAft>
              <a:buClr>
                <a:srgbClr val="5F2C16"/>
              </a:buClr>
              <a:buSzPts val="1600"/>
              <a:tabLst>
                <a:tab pos="574675" algn="l"/>
              </a:tabLst>
            </a:pPr>
            <a:r>
              <a:rPr lang="en-US" sz="2000" b="1" dirty="0">
                <a:solidFill>
                  <a:srgbClr val="0000FF"/>
                </a:solidFill>
                <a:latin typeface="Arial"/>
                <a:ea typeface="Arial"/>
                <a:cs typeface="Arial"/>
                <a:sym typeface="Arial"/>
              </a:rPr>
              <a:t>Planned </a:t>
            </a:r>
            <a:endParaRPr lang="en-US" sz="2000" dirty="0">
              <a:solidFill>
                <a:srgbClr val="0000FF"/>
              </a:solidFill>
            </a:endParaRPr>
          </a:p>
          <a:p>
            <a:pPr marL="574675" indent="-571500" algn="ctr">
              <a:spcBef>
                <a:spcPts val="0"/>
              </a:spcBef>
              <a:spcAft>
                <a:spcPts val="0"/>
              </a:spcAft>
              <a:buClr>
                <a:srgbClr val="5F2C16"/>
              </a:buClr>
              <a:buSzPts val="1800"/>
              <a:tabLst>
                <a:tab pos="574675" algn="l"/>
              </a:tabLst>
            </a:pPr>
            <a:r>
              <a:rPr lang="en-US" sz="2000" b="1" dirty="0">
                <a:solidFill>
                  <a:srgbClr val="0000FF"/>
                </a:solidFill>
                <a:latin typeface="Arial"/>
                <a:ea typeface="Arial"/>
                <a:cs typeface="Arial"/>
                <a:sym typeface="Arial"/>
              </a:rPr>
              <a:t>Regional Meetings</a:t>
            </a:r>
            <a:endParaRPr lang="en-US" sz="2000" dirty="0">
              <a:solidFill>
                <a:srgbClr val="0000FF"/>
              </a:solidFill>
            </a:endParaRPr>
          </a:p>
          <a:p>
            <a:pPr marL="574675" indent="-571500" algn="ctr">
              <a:spcBef>
                <a:spcPts val="0"/>
              </a:spcBef>
              <a:spcAft>
                <a:spcPts val="0"/>
              </a:spcAft>
              <a:buClr>
                <a:schemeClr val="dk1"/>
              </a:buClr>
              <a:buSzPts val="1400"/>
              <a:tabLst>
                <a:tab pos="574675" algn="l"/>
              </a:tabLst>
            </a:pPr>
            <a:r>
              <a:rPr lang="en-US" i="1" dirty="0">
                <a:latin typeface="Arial"/>
                <a:ea typeface="Arial"/>
                <a:cs typeface="Arial"/>
                <a:sym typeface="Arial"/>
              </a:rPr>
              <a:t>by Mark Dadmun</a:t>
            </a:r>
            <a:endParaRPr lang="en-US" dirty="0"/>
          </a:p>
          <a:p>
            <a:pPr marL="574675" indent="-571500" algn="ctr">
              <a:spcBef>
                <a:spcPts val="600"/>
              </a:spcBef>
              <a:spcAft>
                <a:spcPts val="0"/>
              </a:spcAft>
              <a:buClr>
                <a:schemeClr val="dk1"/>
              </a:buClr>
              <a:buSzPts val="1400"/>
              <a:tabLst>
                <a:tab pos="574675" algn="l"/>
              </a:tabLst>
            </a:pPr>
            <a:endParaRPr lang="en-US" sz="1200" i="1" dirty="0">
              <a:latin typeface="Arial"/>
              <a:ea typeface="Arial"/>
              <a:cs typeface="Arial"/>
              <a:sym typeface="Arial"/>
            </a:endParaRPr>
          </a:p>
          <a:p>
            <a:pPr marL="574675" indent="-571500" algn="ctr">
              <a:spcBef>
                <a:spcPts val="600"/>
              </a:spcBef>
              <a:spcAft>
                <a:spcPts val="0"/>
              </a:spcAft>
              <a:buClr>
                <a:schemeClr val="dk1"/>
              </a:buClr>
              <a:buSzPts val="1400"/>
              <a:tabLst>
                <a:tab pos="574675" algn="l"/>
              </a:tabLst>
            </a:pPr>
            <a:endParaRPr lang="en-US" sz="1200" i="1" dirty="0">
              <a:latin typeface="Arial"/>
              <a:ea typeface="Arial"/>
              <a:cs typeface="Arial"/>
              <a:sym typeface="Arial"/>
            </a:endParaRPr>
          </a:p>
          <a:p>
            <a:pPr marL="574675" indent="-571500" algn="ctr">
              <a:spcBef>
                <a:spcPts val="600"/>
              </a:spcBef>
              <a:spcAft>
                <a:spcPts val="0"/>
              </a:spcAft>
              <a:buClr>
                <a:schemeClr val="dk1"/>
              </a:buClr>
              <a:buSzPts val="1400"/>
              <a:tabLst>
                <a:tab pos="574675" algn="l"/>
              </a:tabLst>
            </a:pPr>
            <a:endParaRPr lang="en-US" sz="1200" i="1" dirty="0">
              <a:latin typeface="Arial"/>
              <a:ea typeface="Arial"/>
              <a:cs typeface="Arial"/>
              <a:sym typeface="Arial"/>
            </a:endParaRPr>
          </a:p>
          <a:p>
            <a:pPr marL="574675" indent="-571500" algn="ctr">
              <a:spcBef>
                <a:spcPts val="600"/>
              </a:spcBef>
              <a:spcAft>
                <a:spcPts val="0"/>
              </a:spcAft>
              <a:buClr>
                <a:schemeClr val="dk1"/>
              </a:buClr>
              <a:buSzPts val="1400"/>
              <a:tabLst>
                <a:tab pos="574675" algn="l"/>
              </a:tabLst>
            </a:pPr>
            <a:r>
              <a:rPr lang="en-US" sz="1600" i="1" dirty="0">
                <a:latin typeface="Arial"/>
                <a:ea typeface="Arial"/>
                <a:cs typeface="Arial"/>
                <a:sym typeface="Arial"/>
              </a:rPr>
              <a:t>Requests</a:t>
            </a:r>
          </a:p>
          <a:p>
            <a:pPr marL="923925" indent="-812800">
              <a:spcBef>
                <a:spcPts val="600"/>
              </a:spcBef>
              <a:spcAft>
                <a:spcPts val="0"/>
              </a:spcAft>
              <a:buClr>
                <a:schemeClr val="dk1"/>
              </a:buClr>
              <a:buSzPts val="1400"/>
              <a:tabLst>
                <a:tab pos="457200" algn="l"/>
              </a:tabLst>
            </a:pPr>
            <a:r>
              <a:rPr lang="en-US" dirty="0">
                <a:sym typeface="Arial"/>
              </a:rPr>
              <a:t>$500  	2021 </a:t>
            </a:r>
            <a:r>
              <a:rPr lang="en-US" dirty="0"/>
              <a:t>Rocky Mountain Regional Meeting</a:t>
            </a:r>
          </a:p>
        </p:txBody>
      </p:sp>
      <p:cxnSp>
        <p:nvCxnSpPr>
          <p:cNvPr id="280" name="Shape 280"/>
          <p:cNvCxnSpPr/>
          <p:nvPr/>
        </p:nvCxnSpPr>
        <p:spPr>
          <a:xfrm flipH="1">
            <a:off x="6172201" y="1516973"/>
            <a:ext cx="11799" cy="4754880"/>
          </a:xfrm>
          <a:prstGeom prst="straightConnector1">
            <a:avLst/>
          </a:prstGeom>
          <a:noFill/>
          <a:ln w="22225" cap="flat" cmpd="sng">
            <a:solidFill>
              <a:srgbClr val="0000FF"/>
            </a:solidFill>
            <a:prstDash val="solid"/>
            <a:miter lim="800000"/>
            <a:headEnd type="none" w="med" len="med"/>
            <a:tailEnd type="none" w="med" len="med"/>
          </a:ln>
        </p:spPr>
      </p:cxnSp>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p>
          <a:p>
            <a:pPr>
              <a:spcBef>
                <a:spcPts val="0"/>
              </a:spcBef>
              <a:spcAft>
                <a:spcPts val="0"/>
              </a:spcAft>
              <a:buClr>
                <a:schemeClr val="dk1"/>
              </a:buClr>
              <a:buSzPts val="3200"/>
            </a:pPr>
            <a:r>
              <a:rPr lang="en-US" sz="3000" b="1" dirty="0">
                <a:solidFill>
                  <a:schemeClr val="dk1"/>
                </a:solidFill>
                <a:latin typeface="Arial"/>
                <a:cs typeface="Arial"/>
                <a:sym typeface="Arial"/>
              </a:rPr>
              <a:t>	- </a:t>
            </a:r>
            <a:r>
              <a:rPr lang="en-US" sz="3200" b="1" dirty="0">
                <a:sym typeface="Arial"/>
              </a:rPr>
              <a:t>Regional</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41344706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cxnSp>
        <p:nvCxnSpPr>
          <p:cNvPr id="280" name="Shape 280"/>
          <p:cNvCxnSpPr/>
          <p:nvPr/>
        </p:nvCxnSpPr>
        <p:spPr>
          <a:xfrm flipH="1">
            <a:off x="6172201" y="1516973"/>
            <a:ext cx="11799" cy="4754880"/>
          </a:xfrm>
          <a:prstGeom prst="straightConnector1">
            <a:avLst/>
          </a:prstGeom>
          <a:noFill/>
          <a:ln w="22225" cap="flat" cmpd="sng">
            <a:solidFill>
              <a:srgbClr val="0000FF"/>
            </a:solidFill>
            <a:prstDash val="solid"/>
            <a:miter lim="800000"/>
            <a:headEnd type="none" w="med" len="med"/>
            <a:tailEnd type="none" w="med" len="med"/>
          </a:ln>
        </p:spPr>
      </p:cxnSp>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r>
              <a:rPr lang="en-US" sz="3000" b="1" dirty="0">
                <a:solidFill>
                  <a:schemeClr val="dk1"/>
                </a:solidFill>
                <a:latin typeface="Arial"/>
                <a:cs typeface="Arial"/>
                <a:sym typeface="Arial"/>
              </a:rPr>
              <a:t>- </a:t>
            </a:r>
            <a:r>
              <a:rPr lang="en-US" sz="3200" b="1" dirty="0">
                <a:sym typeface="Arial"/>
              </a:rPr>
              <a:t>Regional </a:t>
            </a:r>
          </a:p>
          <a:p>
            <a:pPr algn="ctr">
              <a:spcBef>
                <a:spcPts val="0"/>
              </a:spcBef>
              <a:spcAft>
                <a:spcPts val="0"/>
              </a:spcAft>
              <a:buClr>
                <a:schemeClr val="dk1"/>
              </a:buClr>
              <a:buSzPts val="3200"/>
            </a:pPr>
            <a:r>
              <a:rPr lang="en-US" sz="3200" b="1" dirty="0">
                <a:sym typeface="Arial"/>
              </a:rPr>
              <a:t>   </a:t>
            </a:r>
            <a:r>
              <a:rPr lang="en-US" sz="3200" b="1" dirty="0">
                <a:solidFill>
                  <a:srgbClr val="C00000"/>
                </a:solidFill>
                <a:sym typeface="Arial"/>
              </a:rPr>
              <a:t>2021 Regional Meetings</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pic>
        <p:nvPicPr>
          <p:cNvPr id="4" name="Picture 3" descr="Graphical user interface, application&#10;&#10;Description automatically generated">
            <a:extLst>
              <a:ext uri="{FF2B5EF4-FFF2-40B4-BE49-F238E27FC236}">
                <a16:creationId xmlns:a16="http://schemas.microsoft.com/office/drawing/2014/main" id="{28AD4A7F-9B57-4245-B799-2BF1F220B9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77668" y="1738073"/>
            <a:ext cx="9036665" cy="4533780"/>
          </a:xfrm>
          <a:prstGeom prst="rect">
            <a:avLst/>
          </a:prstGeom>
        </p:spPr>
      </p:pic>
      <p:sp>
        <p:nvSpPr>
          <p:cNvPr id="5" name="Rounded Rectangle 4">
            <a:extLst>
              <a:ext uri="{FF2B5EF4-FFF2-40B4-BE49-F238E27FC236}">
                <a16:creationId xmlns:a16="http://schemas.microsoft.com/office/drawing/2014/main" id="{4747E37A-78C7-B347-BB83-82094C79C2F5}"/>
              </a:ext>
            </a:extLst>
          </p:cNvPr>
          <p:cNvSpPr/>
          <p:nvPr/>
        </p:nvSpPr>
        <p:spPr bwMode="auto">
          <a:xfrm>
            <a:off x="6781800" y="4114800"/>
            <a:ext cx="3200400" cy="838200"/>
          </a:xfrm>
          <a:prstGeom prst="roundRect">
            <a:avLst/>
          </a:prstGeom>
          <a:solidFill>
            <a:schemeClr val="accent3">
              <a:lumMod val="40000"/>
              <a:lumOff val="60000"/>
              <a:alpha val="4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a:solidFill>
                <a:schemeClr val="tx1"/>
              </a:solidFill>
              <a:latin typeface="Segoe" pitchFamily="34" charset="0"/>
            </a:endParaRPr>
          </a:p>
        </p:txBody>
      </p:sp>
    </p:spTree>
    <p:extLst>
      <p:ext uri="{BB962C8B-B14F-4D97-AF65-F5344CB8AC3E}">
        <p14:creationId xmlns:p14="http://schemas.microsoft.com/office/powerpoint/2010/main" val="253650667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r>
              <a:rPr lang="en-US" sz="3000" b="1" dirty="0">
                <a:solidFill>
                  <a:schemeClr val="dk1"/>
                </a:solidFill>
                <a:latin typeface="Arial"/>
                <a:cs typeface="Arial"/>
                <a:sym typeface="Arial"/>
              </a:rPr>
              <a:t>- </a:t>
            </a:r>
            <a:r>
              <a:rPr lang="en-US" sz="3200" b="1" dirty="0">
                <a:sym typeface="Arial"/>
              </a:rPr>
              <a:t>Regional </a:t>
            </a:r>
          </a:p>
          <a:p>
            <a:pPr algn="ctr">
              <a:spcBef>
                <a:spcPts val="0"/>
              </a:spcBef>
              <a:spcAft>
                <a:spcPts val="0"/>
              </a:spcAft>
              <a:buClr>
                <a:schemeClr val="dk1"/>
              </a:buClr>
              <a:buSzPts val="3200"/>
            </a:pPr>
            <a:r>
              <a:rPr lang="en-US" sz="3200" b="1" dirty="0">
                <a:sym typeface="Arial"/>
              </a:rPr>
              <a:t>   </a:t>
            </a:r>
            <a:r>
              <a:rPr lang="en-US" sz="3200" b="1" dirty="0">
                <a:solidFill>
                  <a:srgbClr val="C00000"/>
                </a:solidFill>
                <a:sym typeface="Arial"/>
              </a:rPr>
              <a:t>Committee Activity</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
        <p:nvSpPr>
          <p:cNvPr id="2" name="TextBox 1">
            <a:extLst>
              <a:ext uri="{FF2B5EF4-FFF2-40B4-BE49-F238E27FC236}">
                <a16:creationId xmlns:a16="http://schemas.microsoft.com/office/drawing/2014/main" id="{2D4482CA-4557-1446-8DE0-7CE5120D92E3}"/>
              </a:ext>
            </a:extLst>
          </p:cNvPr>
          <p:cNvSpPr txBox="1"/>
          <p:nvPr/>
        </p:nvSpPr>
        <p:spPr>
          <a:xfrm>
            <a:off x="838200" y="1905000"/>
            <a:ext cx="10515600" cy="4124206"/>
          </a:xfrm>
          <a:prstGeom prst="rect">
            <a:avLst/>
          </a:prstGeom>
          <a:solidFill>
            <a:schemeClr val="bg1"/>
          </a:solidFill>
        </p:spPr>
        <p:txBody>
          <a:bodyPr wrap="square" rtlCol="0">
            <a:spAutoFit/>
          </a:bodyPr>
          <a:lstStyle/>
          <a:p>
            <a:pPr algn="ctr"/>
            <a:r>
              <a:rPr lang="en-US" sz="2800" b="1" dirty="0">
                <a:solidFill>
                  <a:schemeClr val="accent2">
                    <a:lumMod val="75000"/>
                  </a:schemeClr>
                </a:solidFill>
              </a:rPr>
              <a:t>Regional Meetings Committee </a:t>
            </a:r>
          </a:p>
          <a:p>
            <a:pPr algn="ctr"/>
            <a:endParaRPr lang="en-US" sz="2400" b="1" dirty="0"/>
          </a:p>
          <a:p>
            <a:pPr marL="1200150" lvl="2" indent="-285750">
              <a:spcAft>
                <a:spcPts val="1200"/>
              </a:spcAft>
              <a:buFont typeface="Wingdings" pitchFamily="2" charset="2"/>
              <a:buChar char="Ø"/>
            </a:pPr>
            <a:r>
              <a:rPr lang="en-US" sz="2000" dirty="0"/>
              <a:t>Brittany </a:t>
            </a:r>
            <a:r>
              <a:rPr lang="en-US" sz="2000" dirty="0" err="1"/>
              <a:t>deRonde</a:t>
            </a:r>
            <a:r>
              <a:rPr lang="en-US" sz="2000" dirty="0"/>
              <a:t>  (</a:t>
            </a:r>
            <a:r>
              <a:rPr lang="en-US" sz="2000" dirty="0" err="1"/>
              <a:t>ProAmpac</a:t>
            </a:r>
            <a:r>
              <a:rPr lang="en-US" sz="2000" dirty="0"/>
              <a:t>)</a:t>
            </a:r>
          </a:p>
          <a:p>
            <a:pPr marL="1200150" lvl="2" indent="-285750">
              <a:spcAft>
                <a:spcPts val="1200"/>
              </a:spcAft>
              <a:buFont typeface="Wingdings" pitchFamily="2" charset="2"/>
              <a:buChar char="Ø"/>
            </a:pPr>
            <a:r>
              <a:rPr lang="en-US" sz="2000" dirty="0"/>
              <a:t>Kenny </a:t>
            </a:r>
            <a:r>
              <a:rPr lang="en-US" sz="2000" dirty="0" err="1"/>
              <a:t>Mineart</a:t>
            </a:r>
            <a:r>
              <a:rPr lang="en-US" sz="2000" dirty="0"/>
              <a:t> (Bucknell)</a:t>
            </a:r>
          </a:p>
          <a:p>
            <a:pPr marL="1200150" lvl="2" indent="-285750">
              <a:spcAft>
                <a:spcPts val="1200"/>
              </a:spcAft>
              <a:buFont typeface="Wingdings" pitchFamily="2" charset="2"/>
              <a:buChar char="Ø"/>
            </a:pPr>
            <a:r>
              <a:rPr lang="en-US" sz="2000" dirty="0" err="1"/>
              <a:t>Dawanne</a:t>
            </a:r>
            <a:r>
              <a:rPr lang="en-US" sz="2000" dirty="0"/>
              <a:t> </a:t>
            </a:r>
            <a:r>
              <a:rPr lang="en-US" sz="2000" dirty="0" err="1"/>
              <a:t>Poree</a:t>
            </a:r>
            <a:r>
              <a:rPr lang="en-US" sz="2000" dirty="0"/>
              <a:t> (ARO) </a:t>
            </a:r>
          </a:p>
          <a:p>
            <a:pPr marL="1200150" lvl="2" indent="-285750">
              <a:spcAft>
                <a:spcPts val="1200"/>
              </a:spcAft>
              <a:buFont typeface="Wingdings" pitchFamily="2" charset="2"/>
              <a:buChar char="Ø"/>
            </a:pPr>
            <a:r>
              <a:rPr lang="en-US" sz="2000" dirty="0" err="1"/>
              <a:t>Piril</a:t>
            </a:r>
            <a:r>
              <a:rPr lang="en-US" sz="2000" dirty="0"/>
              <a:t> </a:t>
            </a:r>
            <a:r>
              <a:rPr lang="en-US" sz="2000" dirty="0" err="1"/>
              <a:t>Ertem</a:t>
            </a:r>
            <a:r>
              <a:rPr lang="en-US" sz="2000" dirty="0"/>
              <a:t> (</a:t>
            </a:r>
            <a:r>
              <a:rPr lang="en-US" sz="2000" dirty="0" err="1"/>
              <a:t>Surmodics</a:t>
            </a:r>
            <a:r>
              <a:rPr lang="en-US" sz="2000" dirty="0"/>
              <a:t>) </a:t>
            </a:r>
          </a:p>
          <a:p>
            <a:pPr marL="742950" lvl="1" indent="-285750">
              <a:buFont typeface="Wingdings" pitchFamily="2" charset="2"/>
              <a:buChar char="Ø"/>
            </a:pPr>
            <a:endParaRPr lang="en-US" dirty="0"/>
          </a:p>
          <a:p>
            <a:pPr lvl="1" algn="ctr"/>
            <a:r>
              <a:rPr lang="en-US" sz="2400" i="1" dirty="0">
                <a:solidFill>
                  <a:schemeClr val="accent4">
                    <a:lumMod val="50000"/>
                  </a:schemeClr>
                </a:solidFill>
              </a:rPr>
              <a:t>Charge: For POLY to develop a more pro-active approach to interacting with the regional ACS meetings to expand benefits for our members and continue to improve our outreach beyond the national meetings.</a:t>
            </a:r>
          </a:p>
        </p:txBody>
      </p:sp>
    </p:spTree>
    <p:extLst>
      <p:ext uri="{BB962C8B-B14F-4D97-AF65-F5344CB8AC3E}">
        <p14:creationId xmlns:p14="http://schemas.microsoft.com/office/powerpoint/2010/main" val="1929361491"/>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r>
              <a:rPr lang="en-US" sz="3000" b="1" dirty="0">
                <a:solidFill>
                  <a:schemeClr val="dk1"/>
                </a:solidFill>
                <a:latin typeface="Arial"/>
                <a:cs typeface="Arial"/>
                <a:sym typeface="Arial"/>
              </a:rPr>
              <a:t>- </a:t>
            </a:r>
            <a:r>
              <a:rPr lang="en-US" sz="3200" b="1" dirty="0">
                <a:sym typeface="Arial"/>
              </a:rPr>
              <a:t>Regional </a:t>
            </a:r>
          </a:p>
          <a:p>
            <a:pPr algn="ctr">
              <a:spcBef>
                <a:spcPts val="0"/>
              </a:spcBef>
              <a:spcAft>
                <a:spcPts val="0"/>
              </a:spcAft>
              <a:buClr>
                <a:schemeClr val="dk1"/>
              </a:buClr>
              <a:buSzPts val="3200"/>
            </a:pPr>
            <a:r>
              <a:rPr lang="en-US" sz="3200" b="1" dirty="0">
                <a:sym typeface="Arial"/>
              </a:rPr>
              <a:t> </a:t>
            </a:r>
            <a:r>
              <a:rPr lang="en-US" sz="3200" b="1" dirty="0">
                <a:solidFill>
                  <a:srgbClr val="C00000"/>
                </a:solidFill>
                <a:sym typeface="Arial"/>
              </a:rPr>
              <a:t>Committee Activity</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
        <p:nvSpPr>
          <p:cNvPr id="2" name="TextBox 1">
            <a:extLst>
              <a:ext uri="{FF2B5EF4-FFF2-40B4-BE49-F238E27FC236}">
                <a16:creationId xmlns:a16="http://schemas.microsoft.com/office/drawing/2014/main" id="{2D4482CA-4557-1446-8DE0-7CE5120D92E3}"/>
              </a:ext>
            </a:extLst>
          </p:cNvPr>
          <p:cNvSpPr txBox="1"/>
          <p:nvPr/>
        </p:nvSpPr>
        <p:spPr>
          <a:xfrm>
            <a:off x="990600" y="1524000"/>
            <a:ext cx="9906000" cy="4508927"/>
          </a:xfrm>
          <a:prstGeom prst="rect">
            <a:avLst/>
          </a:prstGeom>
          <a:solidFill>
            <a:schemeClr val="bg1"/>
          </a:solidFill>
        </p:spPr>
        <p:txBody>
          <a:bodyPr wrap="square" rtlCol="0">
            <a:spAutoFit/>
          </a:bodyPr>
          <a:lstStyle/>
          <a:p>
            <a:pPr algn="ctr"/>
            <a:r>
              <a:rPr lang="en-US" sz="2800" b="1" dirty="0">
                <a:solidFill>
                  <a:schemeClr val="accent2">
                    <a:lumMod val="75000"/>
                  </a:schemeClr>
                </a:solidFill>
              </a:rPr>
              <a:t>Regional Meetings Committee </a:t>
            </a:r>
          </a:p>
          <a:p>
            <a:pPr algn="ctr"/>
            <a:endParaRPr lang="en-US" sz="2400" b="1" dirty="0"/>
          </a:p>
          <a:p>
            <a:pPr marL="695325" lvl="2" indent="-280988">
              <a:spcAft>
                <a:spcPts val="1200"/>
              </a:spcAft>
              <a:buFont typeface="Wingdings" pitchFamily="2" charset="2"/>
              <a:buChar char="Ø"/>
            </a:pPr>
            <a:r>
              <a:rPr lang="en-US" sz="2000" dirty="0"/>
              <a:t>Met twice by Zoom (May 12 &amp; May 24)</a:t>
            </a:r>
          </a:p>
          <a:p>
            <a:pPr marL="920750" lvl="1" indent="-292100">
              <a:spcAft>
                <a:spcPts val="600"/>
              </a:spcAft>
              <a:buFont typeface="Wingdings" pitchFamily="2" charset="2"/>
              <a:buChar char="Ø"/>
            </a:pPr>
            <a:r>
              <a:rPr lang="en-US" dirty="0"/>
              <a:t>Define target audience of activities those POLY members who are more likely to attend Regional meetings rather than the National meeting</a:t>
            </a:r>
          </a:p>
          <a:p>
            <a:pPr marL="920750" lvl="1" indent="-292100">
              <a:spcAft>
                <a:spcPts val="600"/>
              </a:spcAft>
              <a:buFont typeface="Wingdings" pitchFamily="2" charset="2"/>
              <a:buChar char="Ø"/>
            </a:pPr>
            <a:endParaRPr lang="en-US" dirty="0"/>
          </a:p>
          <a:p>
            <a:pPr marL="920750" lvl="1" indent="-292100">
              <a:spcAft>
                <a:spcPts val="600"/>
              </a:spcAft>
              <a:buFont typeface="Wingdings" pitchFamily="2" charset="2"/>
              <a:buChar char="Ø"/>
            </a:pPr>
            <a:r>
              <a:rPr lang="en-US" dirty="0"/>
              <a:t>Our best estimate is that the following communities fit this profile:</a:t>
            </a:r>
          </a:p>
          <a:p>
            <a:pPr marL="1377950" lvl="2" indent="-292100">
              <a:spcAft>
                <a:spcPts val="0"/>
              </a:spcAft>
              <a:buFont typeface="Arial" panose="020B0604020202020204" pitchFamily="34" charset="0"/>
              <a:buChar char="•"/>
            </a:pPr>
            <a:r>
              <a:rPr lang="en-US" dirty="0"/>
              <a:t>Industrial scientists at small to mid-size companies</a:t>
            </a:r>
          </a:p>
          <a:p>
            <a:pPr marL="1377950" lvl="2" indent="-292100">
              <a:spcAft>
                <a:spcPts val="0"/>
              </a:spcAft>
              <a:buFont typeface="Arial" panose="020B0604020202020204" pitchFamily="34" charset="0"/>
              <a:buChar char="•"/>
            </a:pPr>
            <a:r>
              <a:rPr lang="en-US" dirty="0"/>
              <a:t>Students and early career scientists</a:t>
            </a:r>
          </a:p>
          <a:p>
            <a:pPr marL="1377950" lvl="2" indent="-292100">
              <a:spcAft>
                <a:spcPts val="0"/>
              </a:spcAft>
              <a:buFont typeface="Arial" panose="020B0604020202020204" pitchFamily="34" charset="0"/>
              <a:buChar char="•"/>
            </a:pPr>
            <a:r>
              <a:rPr lang="en-US" dirty="0"/>
              <a:t>Faculty at primarily undergraduate institutions.</a:t>
            </a:r>
          </a:p>
          <a:p>
            <a:pPr marL="920750" lvl="1" indent="-292100">
              <a:spcAft>
                <a:spcPts val="600"/>
              </a:spcAft>
              <a:buFont typeface="Wingdings" pitchFamily="2" charset="2"/>
              <a:buChar char="Ø"/>
            </a:pPr>
            <a:endParaRPr lang="en-US" dirty="0"/>
          </a:p>
          <a:p>
            <a:pPr marL="628650" lvl="1">
              <a:spcAft>
                <a:spcPts val="600"/>
              </a:spcAft>
            </a:pPr>
            <a:endParaRPr lang="en-US" dirty="0"/>
          </a:p>
          <a:p>
            <a:pPr lvl="1"/>
            <a:endParaRPr lang="en-US" dirty="0"/>
          </a:p>
        </p:txBody>
      </p:sp>
    </p:spTree>
    <p:extLst>
      <p:ext uri="{BB962C8B-B14F-4D97-AF65-F5344CB8AC3E}">
        <p14:creationId xmlns:p14="http://schemas.microsoft.com/office/powerpoint/2010/main" val="1091060174"/>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r>
              <a:rPr lang="en-US" sz="3000" b="1" dirty="0">
                <a:solidFill>
                  <a:schemeClr val="dk1"/>
                </a:solidFill>
                <a:latin typeface="Arial"/>
                <a:cs typeface="Arial"/>
                <a:sym typeface="Arial"/>
              </a:rPr>
              <a:t>- </a:t>
            </a:r>
            <a:r>
              <a:rPr lang="en-US" sz="3200" b="1" dirty="0">
                <a:sym typeface="Arial"/>
              </a:rPr>
              <a:t>Regional </a:t>
            </a:r>
          </a:p>
          <a:p>
            <a:pPr algn="ctr">
              <a:spcBef>
                <a:spcPts val="0"/>
              </a:spcBef>
              <a:spcAft>
                <a:spcPts val="0"/>
              </a:spcAft>
              <a:buClr>
                <a:schemeClr val="dk1"/>
              </a:buClr>
              <a:buSzPts val="3200"/>
            </a:pPr>
            <a:r>
              <a:rPr lang="en-US" sz="3200" b="1" dirty="0">
                <a:sym typeface="Arial"/>
              </a:rPr>
              <a:t> </a:t>
            </a:r>
            <a:r>
              <a:rPr lang="en-US" sz="3200" b="1" dirty="0">
                <a:solidFill>
                  <a:srgbClr val="C00000"/>
                </a:solidFill>
                <a:sym typeface="Arial"/>
              </a:rPr>
              <a:t>Committee Activity</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
        <p:nvSpPr>
          <p:cNvPr id="2" name="TextBox 1">
            <a:extLst>
              <a:ext uri="{FF2B5EF4-FFF2-40B4-BE49-F238E27FC236}">
                <a16:creationId xmlns:a16="http://schemas.microsoft.com/office/drawing/2014/main" id="{2D4482CA-4557-1446-8DE0-7CE5120D92E3}"/>
              </a:ext>
            </a:extLst>
          </p:cNvPr>
          <p:cNvSpPr txBox="1"/>
          <p:nvPr/>
        </p:nvSpPr>
        <p:spPr>
          <a:xfrm>
            <a:off x="990600" y="1524000"/>
            <a:ext cx="9906000" cy="4862870"/>
          </a:xfrm>
          <a:prstGeom prst="rect">
            <a:avLst/>
          </a:prstGeom>
          <a:solidFill>
            <a:schemeClr val="bg1"/>
          </a:solidFill>
        </p:spPr>
        <p:txBody>
          <a:bodyPr wrap="square" rtlCol="0">
            <a:spAutoFit/>
          </a:bodyPr>
          <a:lstStyle/>
          <a:p>
            <a:pPr algn="ctr"/>
            <a:r>
              <a:rPr lang="en-US" sz="2800" b="1" dirty="0">
                <a:solidFill>
                  <a:schemeClr val="accent2">
                    <a:lumMod val="75000"/>
                  </a:schemeClr>
                </a:solidFill>
              </a:rPr>
              <a:t>Regional Meetings Committee </a:t>
            </a:r>
          </a:p>
          <a:p>
            <a:pPr algn="ctr"/>
            <a:endParaRPr lang="en-US" sz="2400" b="1" dirty="0"/>
          </a:p>
          <a:p>
            <a:pPr marL="695325" lvl="2" indent="-280988">
              <a:spcAft>
                <a:spcPts val="1200"/>
              </a:spcAft>
              <a:buFont typeface="Wingdings" pitchFamily="2" charset="2"/>
              <a:buChar char="Ø"/>
            </a:pPr>
            <a:r>
              <a:rPr lang="en-US" sz="2000" dirty="0"/>
              <a:t>Met twice by Zoom (May 12 &amp; May 24)</a:t>
            </a:r>
          </a:p>
          <a:p>
            <a:pPr marL="920750" lvl="1" indent="-292100">
              <a:spcAft>
                <a:spcPts val="600"/>
              </a:spcAft>
              <a:buFont typeface="Wingdings" pitchFamily="2" charset="2"/>
              <a:buChar char="Ø"/>
            </a:pPr>
            <a:r>
              <a:rPr lang="en-US" dirty="0"/>
              <a:t>In the process of arranging Zoom calls with current and future Regional meeting chairs.  The goals of these meetings will be two fold: </a:t>
            </a:r>
          </a:p>
          <a:p>
            <a:pPr marL="1377950" lvl="2" indent="-292100">
              <a:spcAft>
                <a:spcPts val="600"/>
              </a:spcAft>
              <a:buFont typeface="Arial" panose="020B0604020202020204" pitchFamily="34" charset="0"/>
              <a:buChar char="•"/>
            </a:pPr>
            <a:r>
              <a:rPr lang="en-US" dirty="0"/>
              <a:t>To alert them to POLY support of Regional meeting symposia with details and limitations</a:t>
            </a:r>
          </a:p>
          <a:p>
            <a:pPr marL="1377950" lvl="2" indent="-292100">
              <a:spcAft>
                <a:spcPts val="600"/>
              </a:spcAft>
              <a:buFont typeface="Arial" panose="020B0604020202020204" pitchFamily="34" charset="0"/>
              <a:buChar char="•"/>
            </a:pPr>
            <a:r>
              <a:rPr lang="en-US" dirty="0"/>
              <a:t>To request their perspective/input/feedback of how POLY may  better serve these communities at Regional meetings. </a:t>
            </a:r>
          </a:p>
          <a:p>
            <a:pPr marL="920750" lvl="1" indent="-292100">
              <a:spcBef>
                <a:spcPts val="600"/>
              </a:spcBef>
              <a:spcAft>
                <a:spcPts val="600"/>
              </a:spcAft>
              <a:buFont typeface="Wingdings" pitchFamily="2" charset="2"/>
              <a:buChar char="Ø"/>
            </a:pPr>
            <a:r>
              <a:rPr lang="en-US" dirty="0"/>
              <a:t>POLY/PMSE student chapters have been correlated to their ACS Region. Next step is to begin conversations with Student chapters to engage at Regional meetings. Potential activities include lunch and learn, Science Café, or networking activities. </a:t>
            </a:r>
          </a:p>
          <a:p>
            <a:pPr marL="920750" lvl="1" indent="-292100">
              <a:spcAft>
                <a:spcPts val="600"/>
              </a:spcAft>
              <a:buFont typeface="Wingdings" pitchFamily="2" charset="2"/>
              <a:buChar char="Ø"/>
            </a:pPr>
            <a:endParaRPr lang="en-US" dirty="0"/>
          </a:p>
          <a:p>
            <a:pPr lvl="1"/>
            <a:endParaRPr lang="en-US" dirty="0"/>
          </a:p>
        </p:txBody>
      </p:sp>
    </p:spTree>
    <p:extLst>
      <p:ext uri="{BB962C8B-B14F-4D97-AF65-F5344CB8AC3E}">
        <p14:creationId xmlns:p14="http://schemas.microsoft.com/office/powerpoint/2010/main" val="340494123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8" name="Shape 278" descr="http://robinjay.com/wp-content/uploads/2013/12/speaker-woman-at-lectern.jpg"/>
          <p:cNvPicPr preferRelativeResize="0"/>
          <p:nvPr/>
        </p:nvPicPr>
        <p:blipFill rotWithShape="1">
          <a:blip r:embed="rId3">
            <a:alphaModFix/>
          </a:blip>
          <a:srcRect/>
          <a:stretch/>
        </p:blipFill>
        <p:spPr>
          <a:xfrm flipH="1">
            <a:off x="1752601" y="152400"/>
            <a:ext cx="1127105" cy="1163638"/>
          </a:xfrm>
          <a:prstGeom prst="roundRect">
            <a:avLst>
              <a:gd name="adj" fmla="val 16667"/>
            </a:avLst>
          </a:prstGeom>
          <a:noFill/>
          <a:ln>
            <a:noFill/>
          </a:ln>
          <a:effectLst>
            <a:outerShdw blurRad="76200" dist="38100" dir="7800000" algn="tl" rotWithShape="0">
              <a:srgbClr val="000000">
                <a:alpha val="40000"/>
              </a:srgbClr>
            </a:outerShdw>
          </a:effectLst>
        </p:spPr>
      </p:pic>
      <p:sp>
        <p:nvSpPr>
          <p:cNvPr id="9" name="Shape 286"/>
          <p:cNvSpPr txBox="1"/>
          <p:nvPr/>
        </p:nvSpPr>
        <p:spPr>
          <a:xfrm>
            <a:off x="2556045" y="55648"/>
            <a:ext cx="7960851" cy="1122406"/>
          </a:xfrm>
          <a:prstGeom prst="rect">
            <a:avLst/>
          </a:prstGeom>
          <a:noFill/>
          <a:ln>
            <a:noFill/>
          </a:ln>
        </p:spPr>
        <p:txBody>
          <a:bodyPr wrap="square" lIns="91425" tIns="45700" rIns="91425" bIns="45700" anchor="ctr" anchorCtr="0">
            <a:noAutofit/>
          </a:bodyPr>
          <a:lstStyle/>
          <a:p>
            <a:pPr>
              <a:spcBef>
                <a:spcPts val="0"/>
              </a:spcBef>
              <a:spcAft>
                <a:spcPts val="0"/>
              </a:spcAft>
              <a:buClr>
                <a:schemeClr val="dk1"/>
              </a:buClr>
              <a:buSzPts val="3200"/>
            </a:pPr>
            <a:r>
              <a:rPr lang="en-US" sz="3000" b="1" dirty="0">
                <a:solidFill>
                  <a:schemeClr val="dk1"/>
                </a:solidFill>
                <a:latin typeface="Arial"/>
                <a:ea typeface="Arial"/>
                <a:cs typeface="Arial"/>
                <a:sym typeface="Arial"/>
              </a:rPr>
              <a:t>   External Meeting Support </a:t>
            </a:r>
            <a:r>
              <a:rPr lang="en-US" sz="3000" b="1" dirty="0">
                <a:solidFill>
                  <a:schemeClr val="dk1"/>
                </a:solidFill>
                <a:latin typeface="Arial"/>
                <a:cs typeface="Arial"/>
                <a:sym typeface="Arial"/>
              </a:rPr>
              <a:t>- </a:t>
            </a:r>
            <a:r>
              <a:rPr lang="en-US" sz="3200" b="1" dirty="0">
                <a:sym typeface="Arial"/>
              </a:rPr>
              <a:t>Regional </a:t>
            </a:r>
          </a:p>
          <a:p>
            <a:pPr algn="ctr">
              <a:spcBef>
                <a:spcPts val="0"/>
              </a:spcBef>
              <a:spcAft>
                <a:spcPts val="0"/>
              </a:spcAft>
              <a:buClr>
                <a:schemeClr val="dk1"/>
              </a:buClr>
              <a:buSzPts val="3200"/>
            </a:pPr>
            <a:r>
              <a:rPr lang="en-US" sz="3200" b="1" dirty="0">
                <a:sym typeface="Arial"/>
              </a:rPr>
              <a:t> </a:t>
            </a:r>
            <a:r>
              <a:rPr lang="en-US" sz="3200" b="1" dirty="0">
                <a:solidFill>
                  <a:srgbClr val="C00000"/>
                </a:solidFill>
                <a:sym typeface="Arial"/>
              </a:rPr>
              <a:t>Committee Activity</a:t>
            </a:r>
          </a:p>
        </p:txBody>
      </p:sp>
      <p:cxnSp>
        <p:nvCxnSpPr>
          <p:cNvPr id="10" name="Straight Connector 9"/>
          <p:cNvCxnSpPr/>
          <p:nvPr/>
        </p:nvCxnSpPr>
        <p:spPr>
          <a:xfrm flipV="1">
            <a:off x="2879705" y="1282358"/>
            <a:ext cx="7680960" cy="39859"/>
          </a:xfrm>
          <a:prstGeom prst="line">
            <a:avLst/>
          </a:prstGeom>
          <a:ln>
            <a:solidFill>
              <a:srgbClr val="0000FF"/>
            </a:solidFill>
          </a:ln>
        </p:spPr>
        <p:style>
          <a:lnRef idx="2">
            <a:schemeClr val="accent2"/>
          </a:lnRef>
          <a:fillRef idx="0">
            <a:schemeClr val="accent2"/>
          </a:fillRef>
          <a:effectRef idx="1">
            <a:schemeClr val="accent2"/>
          </a:effectRef>
          <a:fontRef idx="minor">
            <a:schemeClr val="tx1"/>
          </a:fontRef>
        </p:style>
      </p:cxnSp>
      <p:sp>
        <p:nvSpPr>
          <p:cNvPr id="2" name="TextBox 1">
            <a:extLst>
              <a:ext uri="{FF2B5EF4-FFF2-40B4-BE49-F238E27FC236}">
                <a16:creationId xmlns:a16="http://schemas.microsoft.com/office/drawing/2014/main" id="{2D4482CA-4557-1446-8DE0-7CE5120D92E3}"/>
              </a:ext>
            </a:extLst>
          </p:cNvPr>
          <p:cNvSpPr txBox="1"/>
          <p:nvPr/>
        </p:nvSpPr>
        <p:spPr>
          <a:xfrm>
            <a:off x="990600" y="1990904"/>
            <a:ext cx="9906000" cy="3724096"/>
          </a:xfrm>
          <a:prstGeom prst="rect">
            <a:avLst/>
          </a:prstGeom>
          <a:solidFill>
            <a:schemeClr val="bg1"/>
          </a:solidFill>
        </p:spPr>
        <p:txBody>
          <a:bodyPr wrap="square" rtlCol="0">
            <a:spAutoFit/>
          </a:bodyPr>
          <a:lstStyle/>
          <a:p>
            <a:pPr algn="ctr"/>
            <a:r>
              <a:rPr lang="en-US" sz="2800" b="1" dirty="0">
                <a:solidFill>
                  <a:schemeClr val="accent2">
                    <a:lumMod val="75000"/>
                  </a:schemeClr>
                </a:solidFill>
              </a:rPr>
              <a:t>Regional Meetings Committee </a:t>
            </a:r>
          </a:p>
          <a:p>
            <a:pPr algn="ctr"/>
            <a:endParaRPr lang="en-US" sz="2400" b="1" dirty="0"/>
          </a:p>
          <a:p>
            <a:pPr marL="695325" lvl="2" indent="-280988">
              <a:spcAft>
                <a:spcPts val="1200"/>
              </a:spcAft>
              <a:buFont typeface="Wingdings" pitchFamily="2" charset="2"/>
              <a:buChar char="Ø"/>
            </a:pPr>
            <a:r>
              <a:rPr lang="en-US" dirty="0"/>
              <a:t>I will begin discussions with:</a:t>
            </a:r>
          </a:p>
          <a:p>
            <a:pPr marL="1157287" lvl="3" indent="-285750">
              <a:spcAft>
                <a:spcPts val="1200"/>
              </a:spcAft>
              <a:buFont typeface="Wingdings" pitchFamily="2" charset="2"/>
              <a:buChar char="§"/>
            </a:pPr>
            <a:r>
              <a:rPr lang="en-US" dirty="0"/>
              <a:t>POLY Industrial Advisory board to discuss opportunities for industrial members to network with students/post-docs at Regional meetings</a:t>
            </a:r>
          </a:p>
          <a:p>
            <a:pPr marL="1157287" lvl="3" indent="-285750">
              <a:spcAft>
                <a:spcPts val="1200"/>
              </a:spcAft>
              <a:buFont typeface="Wingdings" pitchFamily="2" charset="2"/>
              <a:buChar char="§"/>
            </a:pPr>
            <a:r>
              <a:rPr lang="en-US" dirty="0"/>
              <a:t>Workshops Committee to discuss possibility of co-locating Workshops at Regional meetings.</a:t>
            </a:r>
          </a:p>
          <a:p>
            <a:pPr marL="1157287" lvl="3" indent="-285750">
              <a:spcAft>
                <a:spcPts val="1200"/>
              </a:spcAft>
              <a:buFont typeface="Wingdings" pitchFamily="2" charset="2"/>
              <a:buChar char="§"/>
            </a:pPr>
            <a:r>
              <a:rPr lang="en-US" dirty="0"/>
              <a:t>POLY Meeting Chairs to discuss opportunities to steer proposed symposia to Regional meetings.</a:t>
            </a:r>
          </a:p>
          <a:p>
            <a:pPr marL="871537" lvl="3">
              <a:spcAft>
                <a:spcPts val="1200"/>
              </a:spcAft>
            </a:pPr>
            <a:endParaRPr lang="en-US" dirty="0"/>
          </a:p>
        </p:txBody>
      </p:sp>
    </p:spTree>
    <p:extLst>
      <p:ext uri="{BB962C8B-B14F-4D97-AF65-F5344CB8AC3E}">
        <p14:creationId xmlns:p14="http://schemas.microsoft.com/office/powerpoint/2010/main" val="3401775013"/>
      </p:ext>
    </p:extLst>
  </p:cSld>
  <p:clrMapOvr>
    <a:masterClrMapping/>
  </p:clrMapOvr>
  <p:transition spd="slow">
    <p:fade/>
  </p:transition>
</p:sld>
</file>

<file path=ppt/theme/theme1.xml><?xml version="1.0" encoding="utf-8"?>
<a:theme xmlns:a="http://schemas.openxmlformats.org/drawingml/2006/main" name="Title of Presentation">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steelblu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Title of Presentation</Template>
  <TotalTime>54145</TotalTime>
  <Words>489</Words>
  <Application>Microsoft Office PowerPoint</Application>
  <PresentationFormat>Widescreen</PresentationFormat>
  <Paragraphs>87</Paragraphs>
  <Slides>7</Slides>
  <Notes>7</Notes>
  <HiddenSlides>1</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vt:i4>
      </vt:variant>
    </vt:vector>
  </HeadingPairs>
  <TitlesOfParts>
    <vt:vector size="17" baseType="lpstr">
      <vt:lpstr>Arial</vt:lpstr>
      <vt:lpstr>Calibri</vt:lpstr>
      <vt:lpstr>Calibri Light</vt:lpstr>
      <vt:lpstr>Courier New</vt:lpstr>
      <vt:lpstr>Segoe</vt:lpstr>
      <vt:lpstr>Wingdings</vt:lpstr>
      <vt:lpstr>Title of Presentation</vt:lpstr>
      <vt:lpstr>White with Courier font for code slides</vt:lpstr>
      <vt:lpstr>steelblue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VA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ACS DIVISION OF POLYMER CHEMISTRY</dc:title>
  <dc:creator>Chemistry</dc:creator>
  <cp:lastModifiedBy>Owner</cp:lastModifiedBy>
  <cp:revision>2724</cp:revision>
  <cp:lastPrinted>2020-01-16T16:21:01Z</cp:lastPrinted>
  <dcterms:created xsi:type="dcterms:W3CDTF">2006-01-06T20:26:58Z</dcterms:created>
  <dcterms:modified xsi:type="dcterms:W3CDTF">2021-08-20T18:17:58Z</dcterms:modified>
</cp:coreProperties>
</file>