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90750-6342-B84E-8AC1-3D5F3435A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E886A1-DEA2-D24B-8503-859C79A43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211ED-DCB6-8343-9F0A-800F5A20D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CA41-9EC9-BE4D-992F-705DBD2F5495}" type="datetimeFigureOut">
              <a:rPr lang="en-US" smtClean="0"/>
              <a:t>8/18/24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AC8AC-7063-2146-B74F-B051D436C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1D4A9-7AAD-C847-B723-DA91CF3C1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9C3C-18E7-2243-8D9E-09BDBB1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9FF1C-F486-DC44-92D3-FF9F24C78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3F9110-6F3F-DA40-B9F6-47F01DC6A4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CA1EC-C53D-7242-A14B-2B9F1F8CC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CA41-9EC9-BE4D-992F-705DBD2F5495}" type="datetimeFigureOut">
              <a:rPr lang="en-US" smtClean="0"/>
              <a:t>8/18/24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BD131-A300-0B4A-89DA-7B840D60B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0DFEE-BAD8-4A44-B8AD-A8DF34335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9C3C-18E7-2243-8D9E-09BDBB1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32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453325-ED7D-7245-8B1C-AC7A680AC3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51CFA9-AFE8-E448-97A5-F0186E07C6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65653-E444-3F48-A706-878DA8FE0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CA41-9EC9-BE4D-992F-705DBD2F5495}" type="datetimeFigureOut">
              <a:rPr lang="en-US" smtClean="0"/>
              <a:t>8/18/24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9FB0E-656C-6B46-9443-F4387C086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8ABF3-E707-1E48-B245-39F5B0ACB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9C3C-18E7-2243-8D9E-09BDBB1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052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48C60-443C-E244-B124-85E1FF0D6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DDF86-0693-F448-855E-CE5730826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F81C7-010E-2C41-8AF8-DE2799DDC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CA41-9EC9-BE4D-992F-705DBD2F5495}" type="datetimeFigureOut">
              <a:rPr lang="en-US" smtClean="0"/>
              <a:t>8/18/24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6C90D-09B2-464B-819C-5FC88DC35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8C025-257D-514F-BF53-E63F87571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9C3C-18E7-2243-8D9E-09BDBB1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165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3AE57-902A-EB45-A0AD-862231576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02D87-D41C-2843-A0E4-EB82DACC1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3551EA-300F-2747-9917-EB89B468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CA41-9EC9-BE4D-992F-705DBD2F5495}" type="datetimeFigureOut">
              <a:rPr lang="en-US" smtClean="0"/>
              <a:t>8/18/24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F6AF3-A3A3-CD47-AF5B-D1C2F112C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A53AE-C919-9B42-BC8C-4FE2DBEF2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9C3C-18E7-2243-8D9E-09BDBB1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77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17A2D-0DA1-4F42-8399-BF19F5E6B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7A51C-78D0-3745-852F-6429402D3D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8CE866-CD35-5140-872E-A5BF1E383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7E5B14-0B0C-244F-A2D9-B50497036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CA41-9EC9-BE4D-992F-705DBD2F5495}" type="datetimeFigureOut">
              <a:rPr lang="en-US" smtClean="0"/>
              <a:t>8/18/24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DFE41-DA1B-8547-A924-4CD34D708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0C93F8-65EE-3742-923F-85CEFF941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9C3C-18E7-2243-8D9E-09BDBB1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763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5BAD8-4F6D-8F4F-83EE-FFCBBAD04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4FDC58-DABE-9749-B6DC-29AEA86A7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03E6A6-9102-CA46-A1A0-51C0EC05B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05BA18-DDA4-FD46-8CC7-27842A401F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C5380A-7120-6B48-8412-9484938800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13EDFF-E53E-114C-8A78-DF762F43E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CA41-9EC9-BE4D-992F-705DBD2F5495}" type="datetimeFigureOut">
              <a:rPr lang="en-US" smtClean="0"/>
              <a:t>8/18/24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671F44-2978-484E-BBDC-AA27885D8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D4CE79-DC41-AD4B-B7A8-C996F7763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9C3C-18E7-2243-8D9E-09BDBB1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2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BE907-DA41-CB4A-8721-226CE2EFD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A57BEF-EA96-794D-9A28-F094084A2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CA41-9EC9-BE4D-992F-705DBD2F5495}" type="datetimeFigureOut">
              <a:rPr lang="en-US" smtClean="0"/>
              <a:t>8/18/24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55BFEE-271D-A44E-80A5-0869C2872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5BBEEF-ADFC-DB49-B74F-F47AA3A4C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9C3C-18E7-2243-8D9E-09BDBB1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19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486B37-8192-5A49-9CE7-E809DC98B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CA41-9EC9-BE4D-992F-705DBD2F5495}" type="datetimeFigureOut">
              <a:rPr lang="en-US" smtClean="0"/>
              <a:t>8/18/24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1C7533-D1B2-FF4C-BE3C-72EA12F7E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18949F-B9A1-124F-80DA-6A0175494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9C3C-18E7-2243-8D9E-09BDBB1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79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F9CC9-78C9-C644-9349-12E8446DC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86229-EA5E-0946-98FA-69A8A7490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88CE6-C03B-FE4E-B581-01564BA09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89B801-E234-DB4A-8FBA-6004063D0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CA41-9EC9-BE4D-992F-705DBD2F5495}" type="datetimeFigureOut">
              <a:rPr lang="en-US" smtClean="0"/>
              <a:t>8/18/24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FB2079-11D7-4E4E-A563-E59BBBDB0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021F62-A808-034B-BF56-9C72C4105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9C3C-18E7-2243-8D9E-09BDBB1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E4277-D227-A646-B4CB-2D390890C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3F67B9-7FE0-5244-9CAD-EEF1A219F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47E3C6-D026-B14D-B4FF-F0F36CA9A0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7D411F-109E-7548-8668-7C16314A8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CA41-9EC9-BE4D-992F-705DBD2F5495}" type="datetimeFigureOut">
              <a:rPr lang="en-US" smtClean="0"/>
              <a:t>8/18/24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3CE778-A4A5-9C4A-AF76-BEEAC4E97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C9C00A-E7A8-C34F-BD63-1EFFC296D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9C3C-18E7-2243-8D9E-09BDBB1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63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F01F41-C29B-034C-9D5F-03910CE4F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F79D34-0510-6E4C-BAA9-1F9D2F804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77BD5-EEB7-324C-B78F-02D0ABC9DF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6CA41-9EC9-BE4D-992F-705DBD2F5495}" type="datetimeFigureOut">
              <a:rPr lang="en-US" smtClean="0"/>
              <a:t>8/18/24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32C3D-CEA5-D84D-B2E2-4C7FD5F377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E26D0-CAB3-AD45-9D26-4E11088B0C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49C3C-18E7-2243-8D9E-09BDBB1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8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DC6F6-56A3-D947-8083-0EF3271EE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4065" y="715319"/>
            <a:ext cx="9144000" cy="728717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Polymer Chemistry Division, ACS.</a:t>
            </a:r>
            <a:b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Committee Updates: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10BC91-97EF-9E44-B77F-BCCA69125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7842" y="1775496"/>
            <a:ext cx="11245785" cy="4808688"/>
          </a:xfrm>
        </p:spPr>
        <p:txBody>
          <a:bodyPr>
            <a:normAutofit lnSpcReduction="10000"/>
          </a:bodyPr>
          <a:lstStyle/>
          <a:p>
            <a:pPr marL="342900" indent="-342900" algn="l">
              <a:buFontTx/>
              <a:buChar char="-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PPC 19 in Kyushu University in Fukuoka, Japan underway July 6-10 2025 organized by Prof. Kato and Prof. Tanaka, PPF Councilors (R. Advincula,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K.Matyjaszewski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T. Lodge)</a:t>
            </a:r>
          </a:p>
          <a:p>
            <a:pPr marL="342900" indent="-342900" algn="l">
              <a:buFontTx/>
              <a:buChar char="-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https://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main.spsj.or.jp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/ppc19/</a:t>
            </a:r>
          </a:p>
          <a:p>
            <a:pPr marL="342900" indent="-342900" algn="l">
              <a:buFontTx/>
              <a:buChar char="-"/>
            </a:pPr>
            <a:r>
              <a:rPr lang="en-US" sz="2000" dirty="0">
                <a:solidFill>
                  <a:schemeClr val="accent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IUPAC Macro 2024 (50</a:t>
            </a:r>
            <a:r>
              <a:rPr lang="en-US" sz="2000" baseline="30000" dirty="0">
                <a:solidFill>
                  <a:schemeClr val="accent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2000" dirty="0">
                <a:solidFill>
                  <a:schemeClr val="accent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WCC) at Warrick University, UK recently concluded</a:t>
            </a:r>
          </a:p>
          <a:p>
            <a:pPr marL="342900" indent="-342900" algn="l">
              <a:buFontTx/>
              <a:buChar char="-"/>
            </a:pPr>
            <a:r>
              <a:rPr lang="en-US" sz="2000" dirty="0">
                <a:solidFill>
                  <a:schemeClr val="accent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Japan Society of Polymer Science (JSPS) Sendai, Japan, July 2024, concluded</a:t>
            </a:r>
          </a:p>
          <a:p>
            <a:pPr marL="342900" indent="-342900" algn="l">
              <a:buFontTx/>
              <a:buChar char="-"/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Macromex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2026 in Mexico (SPM, ACS Poly Division) – planning</a:t>
            </a:r>
          </a:p>
          <a:p>
            <a:pPr marL="342900" indent="-342900" algn="l">
              <a:buFontTx/>
              <a:buChar char="-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 Conference 2025 – Planning with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Avi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Domb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(Israel) - planning</a:t>
            </a:r>
          </a:p>
          <a:p>
            <a:pPr algn="l"/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Others upcoming for 2024-2025:</a:t>
            </a:r>
          </a:p>
          <a:p>
            <a:pPr algn="l"/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1) RSC: </a:t>
            </a:r>
            <a:r>
              <a:rPr lang="en-US" sz="1600" b="0" i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5th International Conference on Advanced Polymer Science and Engineering, Athens, Greec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(Oct. 2024)</a:t>
            </a:r>
          </a:p>
          <a:p>
            <a:pPr algn="l"/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2) EPF European Polymer Congress (June 2025)</a:t>
            </a:r>
            <a:endParaRPr lang="en-US" sz="1600" b="0" i="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r>
              <a:rPr lang="en-US" sz="1600" b="0" i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l"/>
            <a:r>
              <a:rPr lang="en-US" sz="1600" b="0" i="0" dirty="0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Will schedule a virtual meeting after </a:t>
            </a:r>
            <a:r>
              <a:rPr lang="en-US" sz="1600" b="0" i="0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ACS.</a:t>
            </a:r>
            <a:endParaRPr lang="en-US" sz="1600" b="0" i="0" dirty="0">
              <a:solidFill>
                <a:srgbClr val="008C95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endParaRPr lang="en-US" sz="1600" b="0" i="0" dirty="0">
              <a:solidFill>
                <a:srgbClr val="008C95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l">
              <a:buFontTx/>
              <a:buChar char="-"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l">
              <a:buFontTx/>
              <a:buChar char="-"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ACS POLY Division (@POLY_ACS) / X">
            <a:extLst>
              <a:ext uri="{FF2B5EF4-FFF2-40B4-BE49-F238E27FC236}">
                <a16:creationId xmlns:a16="http://schemas.microsoft.com/office/drawing/2014/main" id="{823EC07F-ABD1-574C-BABB-15C5609A6F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746" y="273816"/>
            <a:ext cx="1396508" cy="1396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1220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165</Words>
  <Application>Microsoft Macintosh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Polymer Chemistry Division, ACS. International Committee Updates: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 Chemistry Division, ACS. International Committee Updates:</dc:title>
  <dc:creator>Advincula, Rigoberto Castillo</dc:creator>
  <cp:lastModifiedBy>Advincula, Rigoberto Castillo</cp:lastModifiedBy>
  <cp:revision>1</cp:revision>
  <dcterms:created xsi:type="dcterms:W3CDTF">2024-08-18T16:25:16Z</dcterms:created>
  <dcterms:modified xsi:type="dcterms:W3CDTF">2024-08-18T16:46:36Z</dcterms:modified>
</cp:coreProperties>
</file>