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8.jpg" ContentType="image/jpeg"/>
  <Override PartName="/ppt/media/image19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3" r:id="rId2"/>
    <p:sldId id="256" r:id="rId3"/>
    <p:sldId id="874" r:id="rId4"/>
    <p:sldId id="873" r:id="rId5"/>
    <p:sldId id="869" r:id="rId6"/>
    <p:sldId id="870" r:id="rId7"/>
    <p:sldId id="875" r:id="rId8"/>
    <p:sldId id="878" r:id="rId9"/>
    <p:sldId id="877" r:id="rId10"/>
    <p:sldId id="257" r:id="rId11"/>
    <p:sldId id="876" r:id="rId12"/>
    <p:sldId id="258" r:id="rId13"/>
    <p:sldId id="461" r:id="rId14"/>
    <p:sldId id="264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8F8F8"/>
    <a:srgbClr val="FFFFFF"/>
    <a:srgbClr val="00C4F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5A894B-4F2A-447B-ACB3-0380E30A28D7}" v="177" dt="2026-01-17T13:20:28.60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0368"/>
  </p:normalViewPr>
  <p:slideViewPr>
    <p:cSldViewPr>
      <p:cViewPr varScale="1">
        <p:scale>
          <a:sx n="61" d="100"/>
          <a:sy n="61" d="100"/>
        </p:scale>
        <p:origin x="68" y="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ril Ertem" userId="8efebdb0-5f72-4775-b9a3-e4bd116e3035" providerId="ADAL" clId="{768BFFBE-56B3-455B-AAB4-020476B52B52}"/>
    <pc:docChg chg="undo redo custSel addSld delSld modSld sldOrd">
      <pc:chgData name="Piril Ertem" userId="8efebdb0-5f72-4775-b9a3-e4bd116e3035" providerId="ADAL" clId="{768BFFBE-56B3-455B-AAB4-020476B52B52}" dt="2026-01-17T13:20:28.597" v="5286"/>
      <pc:docMkLst>
        <pc:docMk/>
      </pc:docMkLst>
      <pc:sldChg chg="addSp delSp modSp mod ord">
        <pc:chgData name="Piril Ertem" userId="8efebdb0-5f72-4775-b9a3-e4bd116e3035" providerId="ADAL" clId="{768BFFBE-56B3-455B-AAB4-020476B52B52}" dt="2026-01-17T02:04:29.467" v="2021" actId="21"/>
        <pc:sldMkLst>
          <pc:docMk/>
          <pc:sldMk cId="0" sldId="256"/>
        </pc:sldMkLst>
        <pc:spChg chg="mod">
          <ac:chgData name="Piril Ertem" userId="8efebdb0-5f72-4775-b9a3-e4bd116e3035" providerId="ADAL" clId="{768BFFBE-56B3-455B-AAB4-020476B52B52}" dt="2026-01-15T22:32:29.557" v="653" actId="20577"/>
          <ac:spMkLst>
            <pc:docMk/>
            <pc:sldMk cId="0" sldId="256"/>
            <ac:spMk id="2" creationId="{00000000-0000-0000-0000-000000000000}"/>
          </ac:spMkLst>
        </pc:spChg>
        <pc:spChg chg="add mod ord">
          <ac:chgData name="Piril Ertem" userId="8efebdb0-5f72-4775-b9a3-e4bd116e3035" providerId="ADAL" clId="{768BFFBE-56B3-455B-AAB4-020476B52B52}" dt="2026-01-16T00:01:19.419" v="1433" actId="1076"/>
          <ac:spMkLst>
            <pc:docMk/>
            <pc:sldMk cId="0" sldId="256"/>
            <ac:spMk id="11" creationId="{B0516660-7A11-B23E-7E2A-3812B8491789}"/>
          </ac:spMkLst>
        </pc:spChg>
        <pc:spChg chg="mod">
          <ac:chgData name="Piril Ertem" userId="8efebdb0-5f72-4775-b9a3-e4bd116e3035" providerId="ADAL" clId="{768BFFBE-56B3-455B-AAB4-020476B52B52}" dt="2026-01-15T22:23:59.416" v="617" actId="20577"/>
          <ac:spMkLst>
            <pc:docMk/>
            <pc:sldMk cId="0" sldId="256"/>
            <ac:spMk id="14" creationId="{DF500204-F180-437A-AA01-F1F3EF221A8B}"/>
          </ac:spMkLst>
        </pc:spChg>
        <pc:spChg chg="add mod">
          <ac:chgData name="Piril Ertem" userId="8efebdb0-5f72-4775-b9a3-e4bd116e3035" providerId="ADAL" clId="{768BFFBE-56B3-455B-AAB4-020476B52B52}" dt="2026-01-17T02:04:28.850" v="2020" actId="1076"/>
          <ac:spMkLst>
            <pc:docMk/>
            <pc:sldMk cId="0" sldId="256"/>
            <ac:spMk id="25" creationId="{7B52D30D-F026-9D7A-4AB5-1116D7A671EB}"/>
          </ac:spMkLst>
        </pc:spChg>
        <pc:spChg chg="add del mod">
          <ac:chgData name="Piril Ertem" userId="8efebdb0-5f72-4775-b9a3-e4bd116e3035" providerId="ADAL" clId="{768BFFBE-56B3-455B-AAB4-020476B52B52}" dt="2026-01-17T02:04:29.467" v="2021" actId="21"/>
          <ac:spMkLst>
            <pc:docMk/>
            <pc:sldMk cId="0" sldId="256"/>
            <ac:spMk id="27" creationId="{C2F00E45-CFA1-323B-49A3-70ED8DA21760}"/>
          </ac:spMkLst>
        </pc:spChg>
        <pc:grpChg chg="add del mod">
          <ac:chgData name="Piril Ertem" userId="8efebdb0-5f72-4775-b9a3-e4bd116e3035" providerId="ADAL" clId="{768BFFBE-56B3-455B-AAB4-020476B52B52}" dt="2026-01-16T22:41:51.979" v="1579" actId="21"/>
          <ac:grpSpMkLst>
            <pc:docMk/>
            <pc:sldMk cId="0" sldId="256"/>
            <ac:grpSpMk id="23" creationId="{16AA6A9E-E2B2-54D6-AD9D-65C0C55E70F1}"/>
          </ac:grpSpMkLst>
        </pc:grpChg>
        <pc:graphicFrameChg chg="mod modGraphic">
          <ac:chgData name="Piril Ertem" userId="8efebdb0-5f72-4775-b9a3-e4bd116e3035" providerId="ADAL" clId="{768BFFBE-56B3-455B-AAB4-020476B52B52}" dt="2026-01-16T00:01:34" v="1435" actId="1076"/>
          <ac:graphicFrameMkLst>
            <pc:docMk/>
            <pc:sldMk cId="0" sldId="256"/>
            <ac:graphicFrameMk id="3" creationId="{00000000-0000-0000-0000-000000000000}"/>
          </ac:graphicFrameMkLst>
        </pc:graphicFrameChg>
        <pc:picChg chg="add mod">
          <ac:chgData name="Piril Ertem" userId="8efebdb0-5f72-4775-b9a3-e4bd116e3035" providerId="ADAL" clId="{768BFFBE-56B3-455B-AAB4-020476B52B52}" dt="2026-01-15T22:50:43.229" v="761" actId="1076"/>
          <ac:picMkLst>
            <pc:docMk/>
            <pc:sldMk cId="0" sldId="256"/>
            <ac:picMk id="18" creationId="{2B8A1756-108E-CED8-42E9-CE6D39EB5AEF}"/>
          </ac:picMkLst>
        </pc:picChg>
        <pc:picChg chg="add del mod">
          <ac:chgData name="Piril Ertem" userId="8efebdb0-5f72-4775-b9a3-e4bd116e3035" providerId="ADAL" clId="{768BFFBE-56B3-455B-AAB4-020476B52B52}" dt="2026-01-17T02:04:29.467" v="2021" actId="21"/>
          <ac:picMkLst>
            <pc:docMk/>
            <pc:sldMk cId="0" sldId="256"/>
            <ac:picMk id="26" creationId="{6B9E45AE-1043-C08D-9A17-E4BDD07833D4}"/>
          </ac:picMkLst>
        </pc:picChg>
      </pc:sldChg>
      <pc:sldChg chg="addSp delSp modSp mod ord">
        <pc:chgData name="Piril Ertem" userId="8efebdb0-5f72-4775-b9a3-e4bd116e3035" providerId="ADAL" clId="{768BFFBE-56B3-455B-AAB4-020476B52B52}" dt="2026-01-17T13:11:55.441" v="5251" actId="1038"/>
        <pc:sldMkLst>
          <pc:docMk/>
          <pc:sldMk cId="0" sldId="257"/>
        </pc:sldMkLst>
        <pc:spChg chg="add mod">
          <ac:chgData name="Piril Ertem" userId="8efebdb0-5f72-4775-b9a3-e4bd116e3035" providerId="ADAL" clId="{768BFFBE-56B3-455B-AAB4-020476B52B52}" dt="2026-01-17T02:53:52.690" v="3791"/>
          <ac:spMkLst>
            <pc:docMk/>
            <pc:sldMk cId="0" sldId="257"/>
            <ac:spMk id="6" creationId="{373B3AC1-1F0C-66B8-B39C-4305F93B8AC5}"/>
          </ac:spMkLst>
        </pc:spChg>
        <pc:spChg chg="add mod">
          <ac:chgData name="Piril Ertem" userId="8efebdb0-5f72-4775-b9a3-e4bd116e3035" providerId="ADAL" clId="{768BFFBE-56B3-455B-AAB4-020476B52B52}" dt="2026-01-17T12:30:00.738" v="4405" actId="20577"/>
          <ac:spMkLst>
            <pc:docMk/>
            <pc:sldMk cId="0" sldId="257"/>
            <ac:spMk id="8" creationId="{B797F0F1-6088-459B-A27D-818DADEA2DF2}"/>
          </ac:spMkLst>
        </pc:spChg>
        <pc:spChg chg="add mod">
          <ac:chgData name="Piril Ertem" userId="8efebdb0-5f72-4775-b9a3-e4bd116e3035" providerId="ADAL" clId="{768BFFBE-56B3-455B-AAB4-020476B52B52}" dt="2026-01-17T12:36:20.963" v="4464" actId="1076"/>
          <ac:spMkLst>
            <pc:docMk/>
            <pc:sldMk cId="0" sldId="257"/>
            <ac:spMk id="11" creationId="{F5A14051-4BFC-2892-7E48-EBFA0AE861EA}"/>
          </ac:spMkLst>
        </pc:spChg>
        <pc:spChg chg="add mod">
          <ac:chgData name="Piril Ertem" userId="8efebdb0-5f72-4775-b9a3-e4bd116e3035" providerId="ADAL" clId="{768BFFBE-56B3-455B-AAB4-020476B52B52}" dt="2026-01-17T13:11:55.441" v="5251" actId="1038"/>
          <ac:spMkLst>
            <pc:docMk/>
            <pc:sldMk cId="0" sldId="257"/>
            <ac:spMk id="12" creationId="{7A6BE255-38D3-1D96-A2C4-3DA3130DED1F}"/>
          </ac:spMkLst>
        </pc:spChg>
        <pc:spChg chg="add mod">
          <ac:chgData name="Piril Ertem" userId="8efebdb0-5f72-4775-b9a3-e4bd116e3035" providerId="ADAL" clId="{768BFFBE-56B3-455B-AAB4-020476B52B52}" dt="2026-01-17T13:11:41.517" v="5248" actId="1037"/>
          <ac:spMkLst>
            <pc:docMk/>
            <pc:sldMk cId="0" sldId="257"/>
            <ac:spMk id="13" creationId="{0FA63BF7-B026-68F9-3014-C819CA46B3C7}"/>
          </ac:spMkLst>
        </pc:spChg>
        <pc:spChg chg="del mod">
          <ac:chgData name="Piril Ertem" userId="8efebdb0-5f72-4775-b9a3-e4bd116e3035" providerId="ADAL" clId="{768BFFBE-56B3-455B-AAB4-020476B52B52}" dt="2026-01-17T03:04:34.860" v="3862" actId="21"/>
          <ac:spMkLst>
            <pc:docMk/>
            <pc:sldMk cId="0" sldId="257"/>
            <ac:spMk id="15" creationId="{B797F0F1-6088-459B-A27D-818DADEA2DF2}"/>
          </ac:spMkLst>
        </pc:spChg>
        <pc:spChg chg="add mod">
          <ac:chgData name="Piril Ertem" userId="8efebdb0-5f72-4775-b9a3-e4bd116e3035" providerId="ADAL" clId="{768BFFBE-56B3-455B-AAB4-020476B52B52}" dt="2026-01-17T13:11:37.354" v="5246" actId="1076"/>
          <ac:spMkLst>
            <pc:docMk/>
            <pc:sldMk cId="0" sldId="257"/>
            <ac:spMk id="17" creationId="{72CE15A0-D880-095D-9D3C-F4E505804537}"/>
          </ac:spMkLst>
        </pc:spChg>
        <pc:graphicFrameChg chg="add mod modGraphic">
          <ac:chgData name="Piril Ertem" userId="8efebdb0-5f72-4775-b9a3-e4bd116e3035" providerId="ADAL" clId="{768BFFBE-56B3-455B-AAB4-020476B52B52}" dt="2026-01-17T13:04:42.422" v="4909" actId="14100"/>
          <ac:graphicFrameMkLst>
            <pc:docMk/>
            <pc:sldMk cId="0" sldId="257"/>
            <ac:graphicFrameMk id="10" creationId="{B9526AA9-9C14-3BE8-3275-1B8F2313BCEA}"/>
          </ac:graphicFrameMkLst>
        </pc:graphicFrameChg>
        <pc:picChg chg="add del mod">
          <ac:chgData name="Piril Ertem" userId="8efebdb0-5f72-4775-b9a3-e4bd116e3035" providerId="ADAL" clId="{768BFFBE-56B3-455B-AAB4-020476B52B52}" dt="2026-01-17T13:10:53.454" v="5232" actId="478"/>
          <ac:picMkLst>
            <pc:docMk/>
            <pc:sldMk cId="0" sldId="257"/>
            <ac:picMk id="7" creationId="{C23035DB-DB1E-77E1-C171-DED459A42004}"/>
          </ac:picMkLst>
        </pc:picChg>
        <pc:picChg chg="del">
          <ac:chgData name="Piril Ertem" userId="8efebdb0-5f72-4775-b9a3-e4bd116e3035" providerId="ADAL" clId="{768BFFBE-56B3-455B-AAB4-020476B52B52}" dt="2026-01-17T02:54:03.917" v="3793" actId="478"/>
          <ac:picMkLst>
            <pc:docMk/>
            <pc:sldMk cId="0" sldId="257"/>
            <ac:picMk id="9" creationId="{86B4785E-D7F4-4732-A6CC-2C2C9F6C3291}"/>
          </ac:picMkLst>
        </pc:picChg>
        <pc:picChg chg="add">
          <ac:chgData name="Piril Ertem" userId="8efebdb0-5f72-4775-b9a3-e4bd116e3035" providerId="ADAL" clId="{768BFFBE-56B3-455B-AAB4-020476B52B52}" dt="2026-01-17T13:10:55.212" v="5233"/>
          <ac:picMkLst>
            <pc:docMk/>
            <pc:sldMk cId="0" sldId="257"/>
            <ac:picMk id="14" creationId="{0615B4E1-4041-AC0E-B0CF-927B7A7C9261}"/>
          </ac:picMkLst>
        </pc:picChg>
        <pc:picChg chg="add mod ord">
          <ac:chgData name="Piril Ertem" userId="8efebdb0-5f72-4775-b9a3-e4bd116e3035" providerId="ADAL" clId="{768BFFBE-56B3-455B-AAB4-020476B52B52}" dt="2026-01-17T13:11:21.616" v="5238" actId="167"/>
          <ac:picMkLst>
            <pc:docMk/>
            <pc:sldMk cId="0" sldId="257"/>
            <ac:picMk id="16" creationId="{796B1C90-F00D-E264-B917-65B3DDB6277C}"/>
          </ac:picMkLst>
        </pc:picChg>
      </pc:sldChg>
      <pc:sldChg chg="modSp mod ord">
        <pc:chgData name="Piril Ertem" userId="8efebdb0-5f72-4775-b9a3-e4bd116e3035" providerId="ADAL" clId="{768BFFBE-56B3-455B-AAB4-020476B52B52}" dt="2026-01-17T13:12:15.535" v="5255" actId="114"/>
        <pc:sldMkLst>
          <pc:docMk/>
          <pc:sldMk cId="0" sldId="258"/>
        </pc:sldMkLst>
        <pc:spChg chg="mod">
          <ac:chgData name="Piril Ertem" userId="8efebdb0-5f72-4775-b9a3-e4bd116e3035" providerId="ADAL" clId="{768BFFBE-56B3-455B-AAB4-020476B52B52}" dt="2026-01-17T13:12:08.734" v="5254" actId="205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Piril Ertem" userId="8efebdb0-5f72-4775-b9a3-e4bd116e3035" providerId="ADAL" clId="{768BFFBE-56B3-455B-AAB4-020476B52B52}" dt="2026-01-17T13:03:00.298" v="4848" actId="20577"/>
          <ac:spMkLst>
            <pc:docMk/>
            <pc:sldMk cId="0" sldId="258"/>
            <ac:spMk id="16" creationId="{E995F138-76FC-311C-F49B-98F4666B5D14}"/>
          </ac:spMkLst>
        </pc:spChg>
        <pc:graphicFrameChg chg="mod modGraphic">
          <ac:chgData name="Piril Ertem" userId="8efebdb0-5f72-4775-b9a3-e4bd116e3035" providerId="ADAL" clId="{768BFFBE-56B3-455B-AAB4-020476B52B52}" dt="2026-01-17T13:12:15.535" v="5255" actId="114"/>
          <ac:graphicFrameMkLst>
            <pc:docMk/>
            <pc:sldMk cId="0" sldId="258"/>
            <ac:graphicFrameMk id="6" creationId="{00000000-0000-0000-0000-000000000000}"/>
          </ac:graphicFrameMkLst>
        </pc:graphicFrameChg>
      </pc:sldChg>
      <pc:sldChg chg="addSp delSp modSp mod">
        <pc:chgData name="Piril Ertem" userId="8efebdb0-5f72-4775-b9a3-e4bd116e3035" providerId="ADAL" clId="{768BFFBE-56B3-455B-AAB4-020476B52B52}" dt="2026-01-17T02:40:25.256" v="3514" actId="20577"/>
        <pc:sldMkLst>
          <pc:docMk/>
          <pc:sldMk cId="328276731" sldId="263"/>
        </pc:sldMkLst>
        <pc:spChg chg="mod">
          <ac:chgData name="Piril Ertem" userId="8efebdb0-5f72-4775-b9a3-e4bd116e3035" providerId="ADAL" clId="{768BFFBE-56B3-455B-AAB4-020476B52B52}" dt="2026-01-15T22:10:35.759" v="522" actId="20577"/>
          <ac:spMkLst>
            <pc:docMk/>
            <pc:sldMk cId="328276731" sldId="263"/>
            <ac:spMk id="2" creationId="{A14AC42D-4F2A-5DEE-CF3D-D12964617E98}"/>
          </ac:spMkLst>
        </pc:spChg>
        <pc:spChg chg="add mod">
          <ac:chgData name="Piril Ertem" userId="8efebdb0-5f72-4775-b9a3-e4bd116e3035" providerId="ADAL" clId="{768BFFBE-56B3-455B-AAB4-020476B52B52}" dt="2026-01-15T16:56:47.769" v="427" actId="1076"/>
          <ac:spMkLst>
            <pc:docMk/>
            <pc:sldMk cId="328276731" sldId="263"/>
            <ac:spMk id="4" creationId="{6AB17D01-45B8-2F98-1FD1-29CD3ED821AD}"/>
          </ac:spMkLst>
        </pc:spChg>
        <pc:spChg chg="mod">
          <ac:chgData name="Piril Ertem" userId="8efebdb0-5f72-4775-b9a3-e4bd116e3035" providerId="ADAL" clId="{768BFFBE-56B3-455B-AAB4-020476B52B52}" dt="2026-01-15T16:54:12.924" v="421" actId="207"/>
          <ac:spMkLst>
            <pc:docMk/>
            <pc:sldMk cId="328276731" sldId="263"/>
            <ac:spMk id="9" creationId="{A783B5CF-5E50-E922-592E-76943CC65BAB}"/>
          </ac:spMkLst>
        </pc:spChg>
        <pc:spChg chg="add mod">
          <ac:chgData name="Piril Ertem" userId="8efebdb0-5f72-4775-b9a3-e4bd116e3035" providerId="ADAL" clId="{768BFFBE-56B3-455B-AAB4-020476B52B52}" dt="2026-01-15T16:56:47.769" v="427" actId="1076"/>
          <ac:spMkLst>
            <pc:docMk/>
            <pc:sldMk cId="328276731" sldId="263"/>
            <ac:spMk id="10" creationId="{581A57F4-1ABD-650F-9623-A2D9599D8654}"/>
          </ac:spMkLst>
        </pc:spChg>
        <pc:spChg chg="mod">
          <ac:chgData name="Piril Ertem" userId="8efebdb0-5f72-4775-b9a3-e4bd116e3035" providerId="ADAL" clId="{768BFFBE-56B3-455B-AAB4-020476B52B52}" dt="2026-01-15T16:56:47.769" v="427" actId="1076"/>
          <ac:spMkLst>
            <pc:docMk/>
            <pc:sldMk cId="328276731" sldId="263"/>
            <ac:spMk id="12" creationId="{09E23613-8235-BA19-6D28-F6611A9A51FC}"/>
          </ac:spMkLst>
        </pc:spChg>
        <pc:spChg chg="add mod">
          <ac:chgData name="Piril Ertem" userId="8efebdb0-5f72-4775-b9a3-e4bd116e3035" providerId="ADAL" clId="{768BFFBE-56B3-455B-AAB4-020476B52B52}" dt="2026-01-15T16:56:50.846" v="428" actId="1076"/>
          <ac:spMkLst>
            <pc:docMk/>
            <pc:sldMk cId="328276731" sldId="263"/>
            <ac:spMk id="13" creationId="{C01F8CA7-E80F-0141-4F78-9C9AF718CF7E}"/>
          </ac:spMkLst>
        </pc:spChg>
        <pc:spChg chg="add mod">
          <ac:chgData name="Piril Ertem" userId="8efebdb0-5f72-4775-b9a3-e4bd116e3035" providerId="ADAL" clId="{768BFFBE-56B3-455B-AAB4-020476B52B52}" dt="2026-01-15T16:56:47.769" v="427" actId="1076"/>
          <ac:spMkLst>
            <pc:docMk/>
            <pc:sldMk cId="328276731" sldId="263"/>
            <ac:spMk id="16" creationId="{A8DACA4C-CF4E-0040-3DBA-25C9762B5516}"/>
          </ac:spMkLst>
        </pc:spChg>
        <pc:spChg chg="mod">
          <ac:chgData name="Piril Ertem" userId="8efebdb0-5f72-4775-b9a3-e4bd116e3035" providerId="ADAL" clId="{768BFFBE-56B3-455B-AAB4-020476B52B52}" dt="2026-01-15T16:56:47.769" v="427" actId="1076"/>
          <ac:spMkLst>
            <pc:docMk/>
            <pc:sldMk cId="328276731" sldId="263"/>
            <ac:spMk id="20" creationId="{F71A8105-9B4D-74E0-2434-8DE36C0878AC}"/>
          </ac:spMkLst>
        </pc:spChg>
        <pc:spChg chg="mod">
          <ac:chgData name="Piril Ertem" userId="8efebdb0-5f72-4775-b9a3-e4bd116e3035" providerId="ADAL" clId="{768BFFBE-56B3-455B-AAB4-020476B52B52}" dt="2026-01-15T16:56:47.769" v="427" actId="1076"/>
          <ac:spMkLst>
            <pc:docMk/>
            <pc:sldMk cId="328276731" sldId="263"/>
            <ac:spMk id="21" creationId="{9DEC9D8E-9DF0-2BC0-41F9-86751C115FF5}"/>
          </ac:spMkLst>
        </pc:spChg>
        <pc:spChg chg="mod">
          <ac:chgData name="Piril Ertem" userId="8efebdb0-5f72-4775-b9a3-e4bd116e3035" providerId="ADAL" clId="{768BFFBE-56B3-455B-AAB4-020476B52B52}" dt="2026-01-17T02:40:25.256" v="3514" actId="20577"/>
          <ac:spMkLst>
            <pc:docMk/>
            <pc:sldMk cId="328276731" sldId="263"/>
            <ac:spMk id="22" creationId="{7F8D10E5-7E54-210D-7163-CAC27E7ADD8C}"/>
          </ac:spMkLst>
        </pc:spChg>
        <pc:spChg chg="add mod">
          <ac:chgData name="Piril Ertem" userId="8efebdb0-5f72-4775-b9a3-e4bd116e3035" providerId="ADAL" clId="{768BFFBE-56B3-455B-AAB4-020476B52B52}" dt="2026-01-15T16:58:36.999" v="429" actId="1076"/>
          <ac:spMkLst>
            <pc:docMk/>
            <pc:sldMk cId="328276731" sldId="263"/>
            <ac:spMk id="23" creationId="{85F234E1-663D-8026-A456-7361D35C1BC1}"/>
          </ac:spMkLst>
        </pc:spChg>
        <pc:spChg chg="add mod">
          <ac:chgData name="Piril Ertem" userId="8efebdb0-5f72-4775-b9a3-e4bd116e3035" providerId="ADAL" clId="{768BFFBE-56B3-455B-AAB4-020476B52B52}" dt="2026-01-15T16:56:47.769" v="427" actId="1076"/>
          <ac:spMkLst>
            <pc:docMk/>
            <pc:sldMk cId="328276731" sldId="263"/>
            <ac:spMk id="25" creationId="{D7ED4B4A-4E46-B19A-30E4-2FAE246C274B}"/>
          </ac:spMkLst>
        </pc:spChg>
      </pc:sldChg>
      <pc:sldChg chg="addSp delSp modSp new mod ord">
        <pc:chgData name="Piril Ertem" userId="8efebdb0-5f72-4775-b9a3-e4bd116e3035" providerId="ADAL" clId="{768BFFBE-56B3-455B-AAB4-020476B52B52}" dt="2026-01-17T13:15:24.764" v="5260"/>
        <pc:sldMkLst>
          <pc:docMk/>
          <pc:sldMk cId="2303560088" sldId="264"/>
        </pc:sldMkLst>
        <pc:spChg chg="add mod">
          <ac:chgData name="Piril Ertem" userId="8efebdb0-5f72-4775-b9a3-e4bd116e3035" providerId="ADAL" clId="{768BFFBE-56B3-455B-AAB4-020476B52B52}" dt="2026-01-17T02:35:52.350" v="3449" actId="20577"/>
          <ac:spMkLst>
            <pc:docMk/>
            <pc:sldMk cId="2303560088" sldId="264"/>
            <ac:spMk id="7" creationId="{1561B1D8-3F27-B998-BE45-B3E5603B3E99}"/>
          </ac:spMkLst>
        </pc:spChg>
        <pc:spChg chg="mod">
          <ac:chgData name="Piril Ertem" userId="8efebdb0-5f72-4775-b9a3-e4bd116e3035" providerId="ADAL" clId="{768BFFBE-56B3-455B-AAB4-020476B52B52}" dt="2026-01-15T22:09:48.817" v="452"/>
          <ac:spMkLst>
            <pc:docMk/>
            <pc:sldMk cId="2303560088" sldId="264"/>
            <ac:spMk id="9" creationId="{382F2304-FD3D-2EF5-BED7-FD7C2289D699}"/>
          </ac:spMkLst>
        </pc:spChg>
        <pc:spChg chg="add mod">
          <ac:chgData name="Piril Ertem" userId="8efebdb0-5f72-4775-b9a3-e4bd116e3035" providerId="ADAL" clId="{768BFFBE-56B3-455B-AAB4-020476B52B52}" dt="2026-01-17T13:13:33.586" v="5258" actId="1076"/>
          <ac:spMkLst>
            <pc:docMk/>
            <pc:sldMk cId="2303560088" sldId="264"/>
            <ac:spMk id="12" creationId="{0E800699-318B-9370-F3E9-115C291AD5C4}"/>
          </ac:spMkLst>
        </pc:spChg>
        <pc:spChg chg="add mod">
          <ac:chgData name="Piril Ertem" userId="8efebdb0-5f72-4775-b9a3-e4bd116e3035" providerId="ADAL" clId="{768BFFBE-56B3-455B-AAB4-020476B52B52}" dt="2026-01-17T13:13:33.586" v="5258" actId="1076"/>
          <ac:spMkLst>
            <pc:docMk/>
            <pc:sldMk cId="2303560088" sldId="264"/>
            <ac:spMk id="16" creationId="{0F5E797C-644B-B0C7-66D6-CEB8A703E8B4}"/>
          </ac:spMkLst>
        </pc:spChg>
        <pc:spChg chg="add del mod">
          <ac:chgData name="Piril Ertem" userId="8efebdb0-5f72-4775-b9a3-e4bd116e3035" providerId="ADAL" clId="{768BFFBE-56B3-455B-AAB4-020476B52B52}" dt="2026-01-17T13:13:28.371" v="5257" actId="478"/>
          <ac:spMkLst>
            <pc:docMk/>
            <pc:sldMk cId="2303560088" sldId="264"/>
            <ac:spMk id="17" creationId="{1900796D-7092-F13E-849A-14EFE3B8F4E1}"/>
          </ac:spMkLst>
        </pc:spChg>
        <pc:grpChg chg="add mod">
          <ac:chgData name="Piril Ertem" userId="8efebdb0-5f72-4775-b9a3-e4bd116e3035" providerId="ADAL" clId="{768BFFBE-56B3-455B-AAB4-020476B52B52}" dt="2026-01-15T22:09:48.817" v="452"/>
          <ac:grpSpMkLst>
            <pc:docMk/>
            <pc:sldMk cId="2303560088" sldId="264"/>
            <ac:grpSpMk id="8" creationId="{05C609C3-6407-D68D-6D3C-A76BFBE9F42E}"/>
          </ac:grpSpMkLst>
        </pc:grpChg>
        <pc:picChg chg="add mod">
          <ac:chgData name="Piril Ertem" userId="8efebdb0-5f72-4775-b9a3-e4bd116e3035" providerId="ADAL" clId="{768BFFBE-56B3-455B-AAB4-020476B52B52}" dt="2026-01-17T13:13:33.586" v="5258" actId="1076"/>
          <ac:picMkLst>
            <pc:docMk/>
            <pc:sldMk cId="2303560088" sldId="264"/>
            <ac:picMk id="5" creationId="{13E5AD20-B064-273A-04AA-0D26455E7734}"/>
          </ac:picMkLst>
        </pc:picChg>
        <pc:picChg chg="add mod">
          <ac:chgData name="Piril Ertem" userId="8efebdb0-5f72-4775-b9a3-e4bd116e3035" providerId="ADAL" clId="{768BFFBE-56B3-455B-AAB4-020476B52B52}" dt="2026-01-17T13:13:33.586" v="5258" actId="1076"/>
          <ac:picMkLst>
            <pc:docMk/>
            <pc:sldMk cId="2303560088" sldId="264"/>
            <ac:picMk id="6" creationId="{EEAD5C27-E512-A223-ADB1-C9F85403EF7A}"/>
          </ac:picMkLst>
        </pc:picChg>
        <pc:picChg chg="mod">
          <ac:chgData name="Piril Ertem" userId="8efebdb0-5f72-4775-b9a3-e4bd116e3035" providerId="ADAL" clId="{768BFFBE-56B3-455B-AAB4-020476B52B52}" dt="2026-01-15T22:09:48.817" v="452"/>
          <ac:picMkLst>
            <pc:docMk/>
            <pc:sldMk cId="2303560088" sldId="264"/>
            <ac:picMk id="10" creationId="{45F5815C-2EFD-3F28-63F4-C0040499521F}"/>
          </ac:picMkLst>
        </pc:picChg>
        <pc:picChg chg="add mod">
          <ac:chgData name="Piril Ertem" userId="8efebdb0-5f72-4775-b9a3-e4bd116e3035" providerId="ADAL" clId="{768BFFBE-56B3-455B-AAB4-020476B52B52}" dt="2026-01-17T13:13:33.586" v="5258" actId="1076"/>
          <ac:picMkLst>
            <pc:docMk/>
            <pc:sldMk cId="2303560088" sldId="264"/>
            <ac:picMk id="1026" creationId="{56F813AE-F0E5-DD09-7AD1-358B14F6E8F8}"/>
          </ac:picMkLst>
        </pc:picChg>
        <pc:picChg chg="add mod">
          <ac:chgData name="Piril Ertem" userId="8efebdb0-5f72-4775-b9a3-e4bd116e3035" providerId="ADAL" clId="{768BFFBE-56B3-455B-AAB4-020476B52B52}" dt="2026-01-17T13:13:33.586" v="5258" actId="1076"/>
          <ac:picMkLst>
            <pc:docMk/>
            <pc:sldMk cId="2303560088" sldId="264"/>
            <ac:picMk id="1028" creationId="{BF370A4B-9651-1FCA-3B09-B7F1D82653A7}"/>
          </ac:picMkLst>
        </pc:picChg>
      </pc:sldChg>
      <pc:sldChg chg="add">
        <pc:chgData name="Piril Ertem" userId="8efebdb0-5f72-4775-b9a3-e4bd116e3035" providerId="ADAL" clId="{768BFFBE-56B3-455B-AAB4-020476B52B52}" dt="2026-01-17T13:12:36.508" v="5256"/>
        <pc:sldMkLst>
          <pc:docMk/>
          <pc:sldMk cId="2111641690" sldId="461"/>
        </pc:sldMkLst>
      </pc:sldChg>
      <pc:sldChg chg="addSp modSp add mod ord">
        <pc:chgData name="Piril Ertem" userId="8efebdb0-5f72-4775-b9a3-e4bd116e3035" providerId="ADAL" clId="{768BFFBE-56B3-455B-AAB4-020476B52B52}" dt="2026-01-17T02:21:59.840" v="2543" actId="1076"/>
        <pc:sldMkLst>
          <pc:docMk/>
          <pc:sldMk cId="3565764693" sldId="869"/>
        </pc:sldMkLst>
        <pc:spChg chg="mod">
          <ac:chgData name="Piril Ertem" userId="8efebdb0-5f72-4775-b9a3-e4bd116e3035" providerId="ADAL" clId="{768BFFBE-56B3-455B-AAB4-020476B52B52}" dt="2026-01-17T02:21:32.719" v="2539" actId="1076"/>
          <ac:spMkLst>
            <pc:docMk/>
            <pc:sldMk cId="3565764693" sldId="869"/>
            <ac:spMk id="4" creationId="{40E148F8-D5E0-1311-869C-DABB1F127570}"/>
          </ac:spMkLst>
        </pc:spChg>
        <pc:spChg chg="add mod">
          <ac:chgData name="Piril Ertem" userId="8efebdb0-5f72-4775-b9a3-e4bd116e3035" providerId="ADAL" clId="{768BFFBE-56B3-455B-AAB4-020476B52B52}" dt="2026-01-17T02:21:59.840" v="2543" actId="1076"/>
          <ac:spMkLst>
            <pc:docMk/>
            <pc:sldMk cId="3565764693" sldId="869"/>
            <ac:spMk id="7" creationId="{ABF0BAA9-EE26-DBC6-D4D3-21B51E3E91AD}"/>
          </ac:spMkLst>
        </pc:spChg>
        <pc:spChg chg="mod">
          <ac:chgData name="Piril Ertem" userId="8efebdb0-5f72-4775-b9a3-e4bd116e3035" providerId="ADAL" clId="{768BFFBE-56B3-455B-AAB4-020476B52B52}" dt="2026-01-17T02:20:21.140" v="2531" actId="404"/>
          <ac:spMkLst>
            <pc:docMk/>
            <pc:sldMk cId="3565764693" sldId="869"/>
            <ac:spMk id="16" creationId="{ADD76B10-6E8F-4C8D-9742-1A252C4E3BD7}"/>
          </ac:spMkLst>
        </pc:spChg>
        <pc:spChg chg="mod">
          <ac:chgData name="Piril Ertem" userId="8efebdb0-5f72-4775-b9a3-e4bd116e3035" providerId="ADAL" clId="{768BFFBE-56B3-455B-AAB4-020476B52B52}" dt="2026-01-17T02:20:58.994" v="2536" actId="1076"/>
          <ac:spMkLst>
            <pc:docMk/>
            <pc:sldMk cId="3565764693" sldId="869"/>
            <ac:spMk id="26" creationId="{DB846EEA-E8E4-4FDB-4CE0-9FA903B9B341}"/>
          </ac:spMkLst>
        </pc:spChg>
        <pc:spChg chg="mod">
          <ac:chgData name="Piril Ertem" userId="8efebdb0-5f72-4775-b9a3-e4bd116e3035" providerId="ADAL" clId="{768BFFBE-56B3-455B-AAB4-020476B52B52}" dt="2026-01-17T02:20:30.292" v="2533" actId="403"/>
          <ac:spMkLst>
            <pc:docMk/>
            <pc:sldMk cId="3565764693" sldId="869"/>
            <ac:spMk id="32" creationId="{88B09969-8B06-A850-6A42-ADCDC906E6C1}"/>
          </ac:spMkLst>
        </pc:spChg>
        <pc:spChg chg="mod">
          <ac:chgData name="Piril Ertem" userId="8efebdb0-5f72-4775-b9a3-e4bd116e3035" providerId="ADAL" clId="{768BFFBE-56B3-455B-AAB4-020476B52B52}" dt="2026-01-17T02:20:58.994" v="2536" actId="1076"/>
          <ac:spMkLst>
            <pc:docMk/>
            <pc:sldMk cId="3565764693" sldId="869"/>
            <ac:spMk id="34" creationId="{DD27D0DE-4C6A-B13D-8D00-CAF5B45140CD}"/>
          </ac:spMkLst>
        </pc:spChg>
        <pc:grpChg chg="mod">
          <ac:chgData name="Piril Ertem" userId="8efebdb0-5f72-4775-b9a3-e4bd116e3035" providerId="ADAL" clId="{768BFFBE-56B3-455B-AAB4-020476B52B52}" dt="2026-01-17T02:20:58.994" v="2536" actId="1076"/>
          <ac:grpSpMkLst>
            <pc:docMk/>
            <pc:sldMk cId="3565764693" sldId="869"/>
            <ac:grpSpMk id="14" creationId="{0F5E6460-E753-315C-910C-0F7060990804}"/>
          </ac:grpSpMkLst>
        </pc:grpChg>
        <pc:grpChg chg="mod">
          <ac:chgData name="Piril Ertem" userId="8efebdb0-5f72-4775-b9a3-e4bd116e3035" providerId="ADAL" clId="{768BFFBE-56B3-455B-AAB4-020476B52B52}" dt="2026-01-17T02:20:58.994" v="2536" actId="1076"/>
          <ac:grpSpMkLst>
            <pc:docMk/>
            <pc:sldMk cId="3565764693" sldId="869"/>
            <ac:grpSpMk id="19" creationId="{5B17ED7F-C943-32D0-4440-904914E09B4A}"/>
          </ac:grpSpMkLst>
        </pc:grpChg>
        <pc:grpChg chg="mod">
          <ac:chgData name="Piril Ertem" userId="8efebdb0-5f72-4775-b9a3-e4bd116e3035" providerId="ADAL" clId="{768BFFBE-56B3-455B-AAB4-020476B52B52}" dt="2026-01-17T02:20:58.994" v="2536" actId="1076"/>
          <ac:grpSpMkLst>
            <pc:docMk/>
            <pc:sldMk cId="3565764693" sldId="869"/>
            <ac:grpSpMk id="22" creationId="{1BD0008E-03CF-B557-4514-E08880613ABE}"/>
          </ac:grpSpMkLst>
        </pc:grpChg>
        <pc:grpChg chg="mod">
          <ac:chgData name="Piril Ertem" userId="8efebdb0-5f72-4775-b9a3-e4bd116e3035" providerId="ADAL" clId="{768BFFBE-56B3-455B-AAB4-020476B52B52}" dt="2026-01-17T02:20:58.994" v="2536" actId="1076"/>
          <ac:grpSpMkLst>
            <pc:docMk/>
            <pc:sldMk cId="3565764693" sldId="869"/>
            <ac:grpSpMk id="30" creationId="{09271DE5-02A0-F082-4F79-94644B59FFC8}"/>
          </ac:grpSpMkLst>
        </pc:grpChg>
      </pc:sldChg>
      <pc:sldChg chg="addSp delSp modSp add mod">
        <pc:chgData name="Piril Ertem" userId="8efebdb0-5f72-4775-b9a3-e4bd116e3035" providerId="ADAL" clId="{768BFFBE-56B3-455B-AAB4-020476B52B52}" dt="2026-01-17T02:39:02.304" v="3466" actId="20577"/>
        <pc:sldMkLst>
          <pc:docMk/>
          <pc:sldMk cId="2053910041" sldId="870"/>
        </pc:sldMkLst>
        <pc:spChg chg="add mod">
          <ac:chgData name="Piril Ertem" userId="8efebdb0-5f72-4775-b9a3-e4bd116e3035" providerId="ADAL" clId="{768BFFBE-56B3-455B-AAB4-020476B52B52}" dt="2026-01-17T02:14:06.498" v="2326"/>
          <ac:spMkLst>
            <pc:docMk/>
            <pc:sldMk cId="2053910041" sldId="870"/>
            <ac:spMk id="3" creationId="{DE829D98-3EF0-E422-2813-3F373CEB6137}"/>
          </ac:spMkLst>
        </pc:spChg>
        <pc:spChg chg="add mod">
          <ac:chgData name="Piril Ertem" userId="8efebdb0-5f72-4775-b9a3-e4bd116e3035" providerId="ADAL" clId="{768BFFBE-56B3-455B-AAB4-020476B52B52}" dt="2026-01-17T02:39:02.304" v="3466" actId="20577"/>
          <ac:spMkLst>
            <pc:docMk/>
            <pc:sldMk cId="2053910041" sldId="870"/>
            <ac:spMk id="4" creationId="{88812BF7-EE58-6D41-053A-53E9B70612CD}"/>
          </ac:spMkLst>
        </pc:spChg>
        <pc:spChg chg="mod">
          <ac:chgData name="Piril Ertem" userId="8efebdb0-5f72-4775-b9a3-e4bd116e3035" providerId="ADAL" clId="{768BFFBE-56B3-455B-AAB4-020476B52B52}" dt="2026-01-16T22:41:10.031" v="1577"/>
          <ac:spMkLst>
            <pc:docMk/>
            <pc:sldMk cId="2053910041" sldId="870"/>
            <ac:spMk id="6" creationId="{1C77C764-E4ED-5172-3FF7-5D7629684A36}"/>
          </ac:spMkLst>
        </pc:spChg>
        <pc:spChg chg="del">
          <ac:chgData name="Piril Ertem" userId="8efebdb0-5f72-4775-b9a3-e4bd116e3035" providerId="ADAL" clId="{768BFFBE-56B3-455B-AAB4-020476B52B52}" dt="2026-01-17T02:14:09.552" v="2327" actId="478"/>
          <ac:spMkLst>
            <pc:docMk/>
            <pc:sldMk cId="2053910041" sldId="870"/>
            <ac:spMk id="7" creationId="{D755E6C9-A361-4B55-3983-578E5997095D}"/>
          </ac:spMkLst>
        </pc:spChg>
        <pc:spChg chg="mod">
          <ac:chgData name="Piril Ertem" userId="8efebdb0-5f72-4775-b9a3-e4bd116e3035" providerId="ADAL" clId="{768BFFBE-56B3-455B-AAB4-020476B52B52}" dt="2026-01-17T02:14:19.342" v="2329" actId="20577"/>
          <ac:spMkLst>
            <pc:docMk/>
            <pc:sldMk cId="2053910041" sldId="870"/>
            <ac:spMk id="12" creationId="{FD576111-2E7B-ADA0-5202-87AF75E4958A}"/>
          </ac:spMkLst>
        </pc:spChg>
        <pc:picChg chg="add mod">
          <ac:chgData name="Piril Ertem" userId="8efebdb0-5f72-4775-b9a3-e4bd116e3035" providerId="ADAL" clId="{768BFFBE-56B3-455B-AAB4-020476B52B52}" dt="2026-01-17T02:18:07.055" v="2433"/>
          <ac:picMkLst>
            <pc:docMk/>
            <pc:sldMk cId="2053910041" sldId="870"/>
            <ac:picMk id="14" creationId="{F5540C4A-FF3C-B351-477D-33123339C8FD}"/>
          </ac:picMkLst>
        </pc:picChg>
        <pc:picChg chg="mod ord">
          <ac:chgData name="Piril Ertem" userId="8efebdb0-5f72-4775-b9a3-e4bd116e3035" providerId="ADAL" clId="{768BFFBE-56B3-455B-AAB4-020476B52B52}" dt="2026-01-17T02:18:11.824" v="2436" actId="1076"/>
          <ac:picMkLst>
            <pc:docMk/>
            <pc:sldMk cId="2053910041" sldId="870"/>
            <ac:picMk id="30" creationId="{C19AA8AF-8194-7A01-5644-08430B9B22B0}"/>
          </ac:picMkLst>
        </pc:picChg>
        <pc:picChg chg="del mod">
          <ac:chgData name="Piril Ertem" userId="8efebdb0-5f72-4775-b9a3-e4bd116e3035" providerId="ADAL" clId="{768BFFBE-56B3-455B-AAB4-020476B52B52}" dt="2026-01-17T02:14:51.388" v="2332" actId="21"/>
          <ac:picMkLst>
            <pc:docMk/>
            <pc:sldMk cId="2053910041" sldId="870"/>
            <ac:picMk id="36" creationId="{F5540C4A-FF3C-B351-477D-33123339C8FD}"/>
          </ac:picMkLst>
        </pc:picChg>
        <pc:picChg chg="mod">
          <ac:chgData name="Piril Ertem" userId="8efebdb0-5f72-4775-b9a3-e4bd116e3035" providerId="ADAL" clId="{768BFFBE-56B3-455B-AAB4-020476B52B52}" dt="2026-01-17T02:15:04.016" v="2338" actId="1076"/>
          <ac:picMkLst>
            <pc:docMk/>
            <pc:sldMk cId="2053910041" sldId="870"/>
            <ac:picMk id="40" creationId="{2991E638-6AC6-0F28-991F-AF55DEC13CFD}"/>
          </ac:picMkLst>
        </pc:picChg>
      </pc:sldChg>
      <pc:sldChg chg="addSp delSp modSp add del mod ord">
        <pc:chgData name="Piril Ertem" userId="8efebdb0-5f72-4775-b9a3-e4bd116e3035" providerId="ADAL" clId="{768BFFBE-56B3-455B-AAB4-020476B52B52}" dt="2026-01-16T00:03:36.091" v="1436" actId="47"/>
        <pc:sldMkLst>
          <pc:docMk/>
          <pc:sldMk cId="3192430094" sldId="872"/>
        </pc:sldMkLst>
        <pc:spChg chg="add del mod">
          <ac:chgData name="Piril Ertem" userId="8efebdb0-5f72-4775-b9a3-e4bd116e3035" providerId="ADAL" clId="{768BFFBE-56B3-455B-AAB4-020476B52B52}" dt="2026-01-16T00:00:51.170" v="1432" actId="478"/>
          <ac:spMkLst>
            <pc:docMk/>
            <pc:sldMk cId="3192430094" sldId="872"/>
            <ac:spMk id="19" creationId="{7ACC13A4-3C97-91E3-6C4E-983AE33CB0A7}"/>
          </ac:spMkLst>
        </pc:spChg>
        <pc:picChg chg="add del mod">
          <ac:chgData name="Piril Ertem" userId="8efebdb0-5f72-4775-b9a3-e4bd116e3035" providerId="ADAL" clId="{768BFFBE-56B3-455B-AAB4-020476B52B52}" dt="2026-01-16T00:00:49.007" v="1431" actId="478"/>
          <ac:picMkLst>
            <pc:docMk/>
            <pc:sldMk cId="3192430094" sldId="872"/>
            <ac:picMk id="16" creationId="{AA3EA936-9010-E6EB-39C9-F3936C25EB84}"/>
          </ac:picMkLst>
        </pc:picChg>
      </pc:sldChg>
      <pc:sldChg chg="addSp modSp add mod ord">
        <pc:chgData name="Piril Ertem" userId="8efebdb0-5f72-4775-b9a3-e4bd116e3035" providerId="ADAL" clId="{768BFFBE-56B3-455B-AAB4-020476B52B52}" dt="2026-01-17T02:07:21.431" v="2023"/>
        <pc:sldMkLst>
          <pc:docMk/>
          <pc:sldMk cId="2784037393" sldId="873"/>
        </pc:sldMkLst>
        <pc:spChg chg="add mod">
          <ac:chgData name="Piril Ertem" userId="8efebdb0-5f72-4775-b9a3-e4bd116e3035" providerId="ADAL" clId="{768BFFBE-56B3-455B-AAB4-020476B52B52}" dt="2026-01-17T02:04:27.265" v="2019" actId="1076"/>
          <ac:spMkLst>
            <pc:docMk/>
            <pc:sldMk cId="2784037393" sldId="873"/>
            <ac:spMk id="27" creationId="{C2F00E45-CFA1-323B-49A3-70ED8DA21760}"/>
          </ac:spMkLst>
        </pc:spChg>
        <pc:picChg chg="add mod">
          <ac:chgData name="Piril Ertem" userId="8efebdb0-5f72-4775-b9a3-e4bd116e3035" providerId="ADAL" clId="{768BFFBE-56B3-455B-AAB4-020476B52B52}" dt="2026-01-17T02:04:27.265" v="2019" actId="1076"/>
          <ac:picMkLst>
            <pc:docMk/>
            <pc:sldMk cId="2784037393" sldId="873"/>
            <ac:picMk id="26" creationId="{6B9E45AE-1043-C08D-9A17-E4BDD07833D4}"/>
          </ac:picMkLst>
        </pc:picChg>
      </pc:sldChg>
      <pc:sldChg chg="addSp delSp modSp add mod">
        <pc:chgData name="Piril Ertem" userId="8efebdb0-5f72-4775-b9a3-e4bd116e3035" providerId="ADAL" clId="{768BFFBE-56B3-455B-AAB4-020476B52B52}" dt="2026-01-17T12:57:39.202" v="4728" actId="1076"/>
        <pc:sldMkLst>
          <pc:docMk/>
          <pc:sldMk cId="732709462" sldId="874"/>
        </pc:sldMkLst>
        <pc:spChg chg="mod">
          <ac:chgData name="Piril Ertem" userId="8efebdb0-5f72-4775-b9a3-e4bd116e3035" providerId="ADAL" clId="{768BFFBE-56B3-455B-AAB4-020476B52B52}" dt="2026-01-15T23:05:14.621" v="1015" actId="14100"/>
          <ac:spMkLst>
            <pc:docMk/>
            <pc:sldMk cId="732709462" sldId="874"/>
            <ac:spMk id="2" creationId="{E1E511A4-5D73-F56E-91BC-50FE4935B8AB}"/>
          </ac:spMkLst>
        </pc:spChg>
        <pc:spChg chg="add del mod">
          <ac:chgData name="Piril Ertem" userId="8efebdb0-5f72-4775-b9a3-e4bd116e3035" providerId="ADAL" clId="{768BFFBE-56B3-455B-AAB4-020476B52B52}" dt="2026-01-16T22:56:04.812" v="1786" actId="478"/>
          <ac:spMkLst>
            <pc:docMk/>
            <pc:sldMk cId="732709462" sldId="874"/>
            <ac:spMk id="26" creationId="{39CE4493-51BB-20FD-A90B-D22CBFB9D68C}"/>
          </ac:spMkLst>
        </pc:spChg>
        <pc:spChg chg="add del mod">
          <ac:chgData name="Piril Ertem" userId="8efebdb0-5f72-4775-b9a3-e4bd116e3035" providerId="ADAL" clId="{768BFFBE-56B3-455B-AAB4-020476B52B52}" dt="2026-01-16T22:39:00.997" v="1571" actId="478"/>
          <ac:spMkLst>
            <pc:docMk/>
            <pc:sldMk cId="732709462" sldId="874"/>
            <ac:spMk id="27" creationId="{E47796D1-C43F-DEA7-521B-061B7F2C2033}"/>
          </ac:spMkLst>
        </pc:spChg>
        <pc:spChg chg="add del mod">
          <ac:chgData name="Piril Ertem" userId="8efebdb0-5f72-4775-b9a3-e4bd116e3035" providerId="ADAL" clId="{768BFFBE-56B3-455B-AAB4-020476B52B52}" dt="2026-01-16T22:39:03.442" v="1572" actId="478"/>
          <ac:spMkLst>
            <pc:docMk/>
            <pc:sldMk cId="732709462" sldId="874"/>
            <ac:spMk id="28" creationId="{20FDCCF4-D142-2012-6C3E-ACAFFCCB36C9}"/>
          </ac:spMkLst>
        </pc:spChg>
        <pc:spChg chg="add del mod">
          <ac:chgData name="Piril Ertem" userId="8efebdb0-5f72-4775-b9a3-e4bd116e3035" providerId="ADAL" clId="{768BFFBE-56B3-455B-AAB4-020476B52B52}" dt="2026-01-16T22:56:06.861" v="1787" actId="478"/>
          <ac:spMkLst>
            <pc:docMk/>
            <pc:sldMk cId="732709462" sldId="874"/>
            <ac:spMk id="30" creationId="{E6D1041B-C1B9-D591-8946-E815C9BA8414}"/>
          </ac:spMkLst>
        </pc:spChg>
        <pc:spChg chg="add del mod">
          <ac:chgData name="Piril Ertem" userId="8efebdb0-5f72-4775-b9a3-e4bd116e3035" providerId="ADAL" clId="{768BFFBE-56B3-455B-AAB4-020476B52B52}" dt="2026-01-16T22:56:08.649" v="1788" actId="478"/>
          <ac:spMkLst>
            <pc:docMk/>
            <pc:sldMk cId="732709462" sldId="874"/>
            <ac:spMk id="31" creationId="{3A7F7A49-FAF9-4217-FBE0-7D0DC37C971D}"/>
          </ac:spMkLst>
        </pc:spChg>
        <pc:spChg chg="add del mod">
          <ac:chgData name="Piril Ertem" userId="8efebdb0-5f72-4775-b9a3-e4bd116e3035" providerId="ADAL" clId="{768BFFBE-56B3-455B-AAB4-020476B52B52}" dt="2026-01-16T22:41:09.396" v="1576"/>
          <ac:spMkLst>
            <pc:docMk/>
            <pc:sldMk cId="732709462" sldId="874"/>
            <ac:spMk id="35" creationId="{CBE8EA0C-E611-8803-F2D1-69CBBA13A874}"/>
          </ac:spMkLst>
        </pc:spChg>
        <pc:spChg chg="mod topLvl">
          <ac:chgData name="Piril Ertem" userId="8efebdb0-5f72-4775-b9a3-e4bd116e3035" providerId="ADAL" clId="{768BFFBE-56B3-455B-AAB4-020476B52B52}" dt="2026-01-16T22:46:27.260" v="1706" actId="164"/>
          <ac:spMkLst>
            <pc:docMk/>
            <pc:sldMk cId="732709462" sldId="874"/>
            <ac:spMk id="39" creationId="{B0516660-7A11-B23E-7E2A-3812B8491789}"/>
          </ac:spMkLst>
        </pc:spChg>
        <pc:spChg chg="mod topLvl">
          <ac:chgData name="Piril Ertem" userId="8efebdb0-5f72-4775-b9a3-e4bd116e3035" providerId="ADAL" clId="{768BFFBE-56B3-455B-AAB4-020476B52B52}" dt="2026-01-16T22:46:27.260" v="1706" actId="164"/>
          <ac:spMkLst>
            <pc:docMk/>
            <pc:sldMk cId="732709462" sldId="874"/>
            <ac:spMk id="40" creationId="{A7AF1228-16CB-64C6-13DE-6C059F468444}"/>
          </ac:spMkLst>
        </pc:spChg>
        <pc:spChg chg="mod topLvl">
          <ac:chgData name="Piril Ertem" userId="8efebdb0-5f72-4775-b9a3-e4bd116e3035" providerId="ADAL" clId="{768BFFBE-56B3-455B-AAB4-020476B52B52}" dt="2026-01-16T22:46:27.260" v="1706" actId="164"/>
          <ac:spMkLst>
            <pc:docMk/>
            <pc:sldMk cId="732709462" sldId="874"/>
            <ac:spMk id="41" creationId="{D4C49039-7DD0-77D9-6E2C-9DCB43412CD4}"/>
          </ac:spMkLst>
        </pc:spChg>
        <pc:spChg chg="add del mod topLvl">
          <ac:chgData name="Piril Ertem" userId="8efebdb0-5f72-4775-b9a3-e4bd116e3035" providerId="ADAL" clId="{768BFFBE-56B3-455B-AAB4-020476B52B52}" dt="2026-01-16T22:46:27.260" v="1706" actId="164"/>
          <ac:spMkLst>
            <pc:docMk/>
            <pc:sldMk cId="732709462" sldId="874"/>
            <ac:spMk id="42" creationId="{54D20944-78E9-3B82-37F8-9FE18FD7E098}"/>
          </ac:spMkLst>
        </pc:spChg>
        <pc:spChg chg="mod topLvl">
          <ac:chgData name="Piril Ertem" userId="8efebdb0-5f72-4775-b9a3-e4bd116e3035" providerId="ADAL" clId="{768BFFBE-56B3-455B-AAB4-020476B52B52}" dt="2026-01-16T22:46:15.457" v="1702" actId="164"/>
          <ac:spMkLst>
            <pc:docMk/>
            <pc:sldMk cId="732709462" sldId="874"/>
            <ac:spMk id="43" creationId="{29E848E0-BA38-2F5F-3438-814F6350FD2F}"/>
          </ac:spMkLst>
        </pc:spChg>
        <pc:spChg chg="del mod">
          <ac:chgData name="Piril Ertem" userId="8efebdb0-5f72-4775-b9a3-e4bd116e3035" providerId="ADAL" clId="{768BFFBE-56B3-455B-AAB4-020476B52B52}" dt="2026-01-16T22:45:27.586" v="1693" actId="478"/>
          <ac:spMkLst>
            <pc:docMk/>
            <pc:sldMk cId="732709462" sldId="874"/>
            <ac:spMk id="44" creationId="{54101366-A14B-7D58-8FD6-3EE6CF35E701}"/>
          </ac:spMkLst>
        </pc:spChg>
        <pc:spChg chg="add mod">
          <ac:chgData name="Piril Ertem" userId="8efebdb0-5f72-4775-b9a3-e4bd116e3035" providerId="ADAL" clId="{768BFFBE-56B3-455B-AAB4-020476B52B52}" dt="2026-01-16T22:42:29.130" v="1608" actId="113"/>
          <ac:spMkLst>
            <pc:docMk/>
            <pc:sldMk cId="732709462" sldId="874"/>
            <ac:spMk id="45" creationId="{7BF12870-AA12-EBF5-3483-16547A8EC2D8}"/>
          </ac:spMkLst>
        </pc:spChg>
        <pc:spChg chg="add mod topLvl">
          <ac:chgData name="Piril Ertem" userId="8efebdb0-5f72-4775-b9a3-e4bd116e3035" providerId="ADAL" clId="{768BFFBE-56B3-455B-AAB4-020476B52B52}" dt="2026-01-16T22:46:45.199" v="1710" actId="1076"/>
          <ac:spMkLst>
            <pc:docMk/>
            <pc:sldMk cId="732709462" sldId="874"/>
            <ac:spMk id="46" creationId="{62B47E70-55BE-53B7-9784-53EBAC5142E7}"/>
          </ac:spMkLst>
        </pc:spChg>
        <pc:spChg chg="add del mod">
          <ac:chgData name="Piril Ertem" userId="8efebdb0-5f72-4775-b9a3-e4bd116e3035" providerId="ADAL" clId="{768BFFBE-56B3-455B-AAB4-020476B52B52}" dt="2026-01-16T22:44:29.873" v="1673" actId="478"/>
          <ac:spMkLst>
            <pc:docMk/>
            <pc:sldMk cId="732709462" sldId="874"/>
            <ac:spMk id="47" creationId="{1A50931D-F109-4A8F-6AE1-36C62516FA72}"/>
          </ac:spMkLst>
        </pc:spChg>
        <pc:spChg chg="add mod topLvl">
          <ac:chgData name="Piril Ertem" userId="8efebdb0-5f72-4775-b9a3-e4bd116e3035" providerId="ADAL" clId="{768BFFBE-56B3-455B-AAB4-020476B52B52}" dt="2026-01-16T22:46:15.457" v="1702" actId="164"/>
          <ac:spMkLst>
            <pc:docMk/>
            <pc:sldMk cId="732709462" sldId="874"/>
            <ac:spMk id="48" creationId="{D042FE23-3E8B-8FDB-1C32-B7F118DAC653}"/>
          </ac:spMkLst>
        </pc:spChg>
        <pc:spChg chg="add mod topLvl">
          <ac:chgData name="Piril Ertem" userId="8efebdb0-5f72-4775-b9a3-e4bd116e3035" providerId="ADAL" clId="{768BFFBE-56B3-455B-AAB4-020476B52B52}" dt="2026-01-16T22:46:15.457" v="1702" actId="164"/>
          <ac:spMkLst>
            <pc:docMk/>
            <pc:sldMk cId="732709462" sldId="874"/>
            <ac:spMk id="50" creationId="{4BA36663-6B97-FFCA-2F88-10BA53DB822B}"/>
          </ac:spMkLst>
        </pc:spChg>
        <pc:spChg chg="add mod">
          <ac:chgData name="Piril Ertem" userId="8efebdb0-5f72-4775-b9a3-e4bd116e3035" providerId="ADAL" clId="{768BFFBE-56B3-455B-AAB4-020476B52B52}" dt="2026-01-16T22:54:23.825" v="1724" actId="207"/>
          <ac:spMkLst>
            <pc:docMk/>
            <pc:sldMk cId="732709462" sldId="874"/>
            <ac:spMk id="54" creationId="{255C972E-3554-C25F-ACD3-FEABEF0E30FE}"/>
          </ac:spMkLst>
        </pc:spChg>
        <pc:spChg chg="add mod">
          <ac:chgData name="Piril Ertem" userId="8efebdb0-5f72-4775-b9a3-e4bd116e3035" providerId="ADAL" clId="{768BFFBE-56B3-455B-AAB4-020476B52B52}" dt="2026-01-16T22:57:03.080" v="1804" actId="555"/>
          <ac:spMkLst>
            <pc:docMk/>
            <pc:sldMk cId="732709462" sldId="874"/>
            <ac:spMk id="55" creationId="{D914475F-0895-A9F3-F403-DB8123A4A54D}"/>
          </ac:spMkLst>
        </pc:spChg>
        <pc:spChg chg="add mod">
          <ac:chgData name="Piril Ertem" userId="8efebdb0-5f72-4775-b9a3-e4bd116e3035" providerId="ADAL" clId="{768BFFBE-56B3-455B-AAB4-020476B52B52}" dt="2026-01-16T22:57:03.080" v="1804" actId="555"/>
          <ac:spMkLst>
            <pc:docMk/>
            <pc:sldMk cId="732709462" sldId="874"/>
            <ac:spMk id="56" creationId="{90B60B4C-BD4D-BB78-4624-E2CCF1673C53}"/>
          </ac:spMkLst>
        </pc:spChg>
        <pc:spChg chg="add mod">
          <ac:chgData name="Piril Ertem" userId="8efebdb0-5f72-4775-b9a3-e4bd116e3035" providerId="ADAL" clId="{768BFFBE-56B3-455B-AAB4-020476B52B52}" dt="2026-01-16T22:57:09.291" v="1806" actId="1038"/>
          <ac:spMkLst>
            <pc:docMk/>
            <pc:sldMk cId="732709462" sldId="874"/>
            <ac:spMk id="57" creationId="{EAE58178-1250-6C70-ADD2-1BA1D449AC21}"/>
          </ac:spMkLst>
        </pc:spChg>
        <pc:spChg chg="add mod">
          <ac:chgData name="Piril Ertem" userId="8efebdb0-5f72-4775-b9a3-e4bd116e3035" providerId="ADAL" clId="{768BFFBE-56B3-455B-AAB4-020476B52B52}" dt="2026-01-16T22:57:03.080" v="1804" actId="555"/>
          <ac:spMkLst>
            <pc:docMk/>
            <pc:sldMk cId="732709462" sldId="874"/>
            <ac:spMk id="58" creationId="{D1A9B916-EF66-65C0-04E0-B92808F90754}"/>
          </ac:spMkLst>
        </pc:spChg>
        <pc:spChg chg="add mod">
          <ac:chgData name="Piril Ertem" userId="8efebdb0-5f72-4775-b9a3-e4bd116e3035" providerId="ADAL" clId="{768BFFBE-56B3-455B-AAB4-020476B52B52}" dt="2026-01-16T22:57:03.080" v="1804" actId="555"/>
          <ac:spMkLst>
            <pc:docMk/>
            <pc:sldMk cId="732709462" sldId="874"/>
            <ac:spMk id="59" creationId="{21BF2C9B-3255-2204-5C0E-A787C64476F4}"/>
          </ac:spMkLst>
        </pc:spChg>
        <pc:spChg chg="add mod">
          <ac:chgData name="Piril Ertem" userId="8efebdb0-5f72-4775-b9a3-e4bd116e3035" providerId="ADAL" clId="{768BFFBE-56B3-455B-AAB4-020476B52B52}" dt="2026-01-16T22:57:03.080" v="1804" actId="555"/>
          <ac:spMkLst>
            <pc:docMk/>
            <pc:sldMk cId="732709462" sldId="874"/>
            <ac:spMk id="60" creationId="{EE73BC87-0C2E-8456-41E9-2484CD2E4C4B}"/>
          </ac:spMkLst>
        </pc:spChg>
        <pc:spChg chg="add mod">
          <ac:chgData name="Piril Ertem" userId="8efebdb0-5f72-4775-b9a3-e4bd116e3035" providerId="ADAL" clId="{768BFFBE-56B3-455B-AAB4-020476B52B52}" dt="2026-01-16T22:56:25.468" v="1793"/>
          <ac:spMkLst>
            <pc:docMk/>
            <pc:sldMk cId="732709462" sldId="874"/>
            <ac:spMk id="61" creationId="{28323262-BACB-C137-908A-031D12AC2D0D}"/>
          </ac:spMkLst>
        </pc:spChg>
        <pc:spChg chg="add mod">
          <ac:chgData name="Piril Ertem" userId="8efebdb0-5f72-4775-b9a3-e4bd116e3035" providerId="ADAL" clId="{768BFFBE-56B3-455B-AAB4-020476B52B52}" dt="2026-01-16T22:57:03.080" v="1804" actId="555"/>
          <ac:spMkLst>
            <pc:docMk/>
            <pc:sldMk cId="732709462" sldId="874"/>
            <ac:spMk id="62" creationId="{711A31D2-4AAB-7359-D412-173A17620CE4}"/>
          </ac:spMkLst>
        </pc:spChg>
        <pc:spChg chg="add mod">
          <ac:chgData name="Piril Ertem" userId="8efebdb0-5f72-4775-b9a3-e4bd116e3035" providerId="ADAL" clId="{768BFFBE-56B3-455B-AAB4-020476B52B52}" dt="2026-01-16T22:57:03.080" v="1804" actId="555"/>
          <ac:spMkLst>
            <pc:docMk/>
            <pc:sldMk cId="732709462" sldId="874"/>
            <ac:spMk id="63" creationId="{1D0AE147-F30C-47DD-DB3E-7E20432A5028}"/>
          </ac:spMkLst>
        </pc:spChg>
        <pc:spChg chg="add mod">
          <ac:chgData name="Piril Ertem" userId="8efebdb0-5f72-4775-b9a3-e4bd116e3035" providerId="ADAL" clId="{768BFFBE-56B3-455B-AAB4-020476B52B52}" dt="2026-01-17T12:54:05.556" v="4726" actId="1076"/>
          <ac:spMkLst>
            <pc:docMk/>
            <pc:sldMk cId="732709462" sldId="874"/>
            <ac:spMk id="64" creationId="{352E4A20-D3D6-9543-70F8-9A066040C84C}"/>
          </ac:spMkLst>
        </pc:spChg>
        <pc:grpChg chg="add del mod topLvl">
          <ac:chgData name="Piril Ertem" userId="8efebdb0-5f72-4775-b9a3-e4bd116e3035" providerId="ADAL" clId="{768BFFBE-56B3-455B-AAB4-020476B52B52}" dt="2026-01-16T22:46:04.170" v="1701" actId="165"/>
          <ac:grpSpMkLst>
            <pc:docMk/>
            <pc:sldMk cId="732709462" sldId="874"/>
            <ac:grpSpMk id="36" creationId="{16AA6A9E-E2B2-54D6-AD9D-65C0C55E70F1}"/>
          </ac:grpSpMkLst>
        </pc:grpChg>
        <pc:grpChg chg="add del mod">
          <ac:chgData name="Piril Ertem" userId="8efebdb0-5f72-4775-b9a3-e4bd116e3035" providerId="ADAL" clId="{768BFFBE-56B3-455B-AAB4-020476B52B52}" dt="2026-01-16T22:45:56.316" v="1700" actId="165"/>
          <ac:grpSpMkLst>
            <pc:docMk/>
            <pc:sldMk cId="732709462" sldId="874"/>
            <ac:grpSpMk id="49" creationId="{A25EA145-9640-BF36-2E11-B0B953A716C5}"/>
          </ac:grpSpMkLst>
        </pc:grpChg>
        <pc:grpChg chg="add mod">
          <ac:chgData name="Piril Ertem" userId="8efebdb0-5f72-4775-b9a3-e4bd116e3035" providerId="ADAL" clId="{768BFFBE-56B3-455B-AAB4-020476B52B52}" dt="2026-01-16T22:45:21.025" v="1692" actId="164"/>
          <ac:grpSpMkLst>
            <pc:docMk/>
            <pc:sldMk cId="732709462" sldId="874"/>
            <ac:grpSpMk id="51" creationId="{E24A276C-77A3-36D1-D744-295542F0AEEB}"/>
          </ac:grpSpMkLst>
        </pc:grpChg>
        <pc:grpChg chg="add del mod">
          <ac:chgData name="Piril Ertem" userId="8efebdb0-5f72-4775-b9a3-e4bd116e3035" providerId="ADAL" clId="{768BFFBE-56B3-455B-AAB4-020476B52B52}" dt="2026-01-17T02:03:13.489" v="2005" actId="21"/>
          <ac:grpSpMkLst>
            <pc:docMk/>
            <pc:sldMk cId="732709462" sldId="874"/>
            <ac:grpSpMk id="52" creationId="{87784C57-3A30-0196-4AF1-24A1D2401F0F}"/>
          </ac:grpSpMkLst>
        </pc:grpChg>
        <pc:grpChg chg="add mod">
          <ac:chgData name="Piril Ertem" userId="8efebdb0-5f72-4775-b9a3-e4bd116e3035" providerId="ADAL" clId="{768BFFBE-56B3-455B-AAB4-020476B52B52}" dt="2026-01-16T22:47:06.087" v="1715" actId="1076"/>
          <ac:grpSpMkLst>
            <pc:docMk/>
            <pc:sldMk cId="732709462" sldId="874"/>
            <ac:grpSpMk id="53" creationId="{35BA0FD1-3444-1220-3A39-CA3C6AD1E681}"/>
          </ac:grpSpMkLst>
        </pc:grpChg>
        <pc:picChg chg="add mod modCrop">
          <ac:chgData name="Piril Ertem" userId="8efebdb0-5f72-4775-b9a3-e4bd116e3035" providerId="ADAL" clId="{768BFFBE-56B3-455B-AAB4-020476B52B52}" dt="2026-01-17T02:03:27.682" v="2008" actId="1076"/>
          <ac:picMkLst>
            <pc:docMk/>
            <pc:sldMk cId="732709462" sldId="874"/>
            <ac:picMk id="3" creationId="{5DBED2DF-74B9-A0EA-A728-DFAD02966E1F}"/>
          </ac:picMkLst>
        </pc:picChg>
        <pc:picChg chg="add mod">
          <ac:chgData name="Piril Ertem" userId="8efebdb0-5f72-4775-b9a3-e4bd116e3035" providerId="ADAL" clId="{768BFFBE-56B3-455B-AAB4-020476B52B52}" dt="2026-01-17T12:57:39.202" v="4728" actId="1076"/>
          <ac:picMkLst>
            <pc:docMk/>
            <pc:sldMk cId="732709462" sldId="874"/>
            <ac:picMk id="12" creationId="{D77C87C1-36F6-18D4-4D46-A8C957545C83}"/>
          </ac:picMkLst>
        </pc:picChg>
        <pc:picChg chg="add del mod">
          <ac:chgData name="Piril Ertem" userId="8efebdb0-5f72-4775-b9a3-e4bd116e3035" providerId="ADAL" clId="{768BFFBE-56B3-455B-AAB4-020476B52B52}" dt="2026-01-16T22:39:00.997" v="1571" actId="478"/>
          <ac:picMkLst>
            <pc:docMk/>
            <pc:sldMk cId="732709462" sldId="874"/>
            <ac:picMk id="13" creationId="{9C86FBE1-2A41-C3A7-487B-8C61D4D3280C}"/>
          </ac:picMkLst>
        </pc:picChg>
        <pc:picChg chg="add del mod">
          <ac:chgData name="Piril Ertem" userId="8efebdb0-5f72-4775-b9a3-e4bd116e3035" providerId="ADAL" clId="{768BFFBE-56B3-455B-AAB4-020476B52B52}" dt="2026-01-16T22:25:27.049" v="1491" actId="478"/>
          <ac:picMkLst>
            <pc:docMk/>
            <pc:sldMk cId="732709462" sldId="874"/>
            <ac:picMk id="33" creationId="{FD88E795-DB4A-3373-B826-064AF55BCBA3}"/>
          </ac:picMkLst>
        </pc:picChg>
        <pc:picChg chg="add del mod">
          <ac:chgData name="Piril Ertem" userId="8efebdb0-5f72-4775-b9a3-e4bd116e3035" providerId="ADAL" clId="{768BFFBE-56B3-455B-AAB4-020476B52B52}" dt="2026-01-16T22:25:26.361" v="1490" actId="478"/>
          <ac:picMkLst>
            <pc:docMk/>
            <pc:sldMk cId="732709462" sldId="874"/>
            <ac:picMk id="34" creationId="{5AC2891B-C52D-72AA-5908-632F5F6BF6ED}"/>
          </ac:picMkLst>
        </pc:picChg>
        <pc:picChg chg="mod topLvl">
          <ac:chgData name="Piril Ertem" userId="8efebdb0-5f72-4775-b9a3-e4bd116e3035" providerId="ADAL" clId="{768BFFBE-56B3-455B-AAB4-020476B52B52}" dt="2026-01-16T22:46:15.457" v="1702" actId="164"/>
          <ac:picMkLst>
            <pc:docMk/>
            <pc:sldMk cId="732709462" sldId="874"/>
            <ac:picMk id="37" creationId="{C34FD381-598B-01C3-BEFA-712C321B4F84}"/>
          </ac:picMkLst>
        </pc:picChg>
        <pc:picChg chg="mod topLvl">
          <ac:chgData name="Piril Ertem" userId="8efebdb0-5f72-4775-b9a3-e4bd116e3035" providerId="ADAL" clId="{768BFFBE-56B3-455B-AAB4-020476B52B52}" dt="2026-01-16T22:46:27.260" v="1706" actId="164"/>
          <ac:picMkLst>
            <pc:docMk/>
            <pc:sldMk cId="732709462" sldId="874"/>
            <ac:picMk id="38" creationId="{D75C927B-B010-496A-C850-9F399C40A941}"/>
          </ac:picMkLst>
        </pc:picChg>
      </pc:sldChg>
      <pc:sldChg chg="addSp delSp modSp add mod">
        <pc:chgData name="Piril Ertem" userId="8efebdb0-5f72-4775-b9a3-e4bd116e3035" providerId="ADAL" clId="{768BFFBE-56B3-455B-AAB4-020476B52B52}" dt="2026-01-17T13:20:23.256" v="5284" actId="14100"/>
        <pc:sldMkLst>
          <pc:docMk/>
          <pc:sldMk cId="2538994893" sldId="875"/>
        </pc:sldMkLst>
        <pc:spChg chg="del mod">
          <ac:chgData name="Piril Ertem" userId="8efebdb0-5f72-4775-b9a3-e4bd116e3035" providerId="ADAL" clId="{768BFFBE-56B3-455B-AAB4-020476B52B52}" dt="2026-01-17T02:33:46.433" v="3435" actId="478"/>
          <ac:spMkLst>
            <pc:docMk/>
            <pc:sldMk cId="2538994893" sldId="875"/>
            <ac:spMk id="2" creationId="{3E5CB4BA-EBED-25E4-EEF0-FC29F5B7FDF0}"/>
          </ac:spMkLst>
        </pc:spChg>
        <pc:spChg chg="add del mod">
          <ac:chgData name="Piril Ertem" userId="8efebdb0-5f72-4775-b9a3-e4bd116e3035" providerId="ADAL" clId="{768BFFBE-56B3-455B-AAB4-020476B52B52}" dt="2026-01-17T02:15:40.385" v="2356" actId="478"/>
          <ac:spMkLst>
            <pc:docMk/>
            <pc:sldMk cId="2538994893" sldId="875"/>
            <ac:spMk id="3" creationId="{D7ACEA5E-9178-179C-534C-B05A9633BFD0}"/>
          </ac:spMkLst>
        </pc:spChg>
        <pc:spChg chg="add del mod">
          <ac:chgData name="Piril Ertem" userId="8efebdb0-5f72-4775-b9a3-e4bd116e3035" providerId="ADAL" clId="{768BFFBE-56B3-455B-AAB4-020476B52B52}" dt="2026-01-17T02:16:30.944" v="2365" actId="478"/>
          <ac:spMkLst>
            <pc:docMk/>
            <pc:sldMk cId="2538994893" sldId="875"/>
            <ac:spMk id="4" creationId="{D0CCE122-D57A-4804-A1D3-E11AD1D69250}"/>
          </ac:spMkLst>
        </pc:spChg>
        <pc:spChg chg="add del mod">
          <ac:chgData name="Piril Ertem" userId="8efebdb0-5f72-4775-b9a3-e4bd116e3035" providerId="ADAL" clId="{768BFFBE-56B3-455B-AAB4-020476B52B52}" dt="2026-01-17T02:16:36.586" v="2366" actId="478"/>
          <ac:spMkLst>
            <pc:docMk/>
            <pc:sldMk cId="2538994893" sldId="875"/>
            <ac:spMk id="5" creationId="{5DAF75DF-1719-A959-F3FB-CA501087CD30}"/>
          </ac:spMkLst>
        </pc:spChg>
        <pc:spChg chg="mod">
          <ac:chgData name="Piril Ertem" userId="8efebdb0-5f72-4775-b9a3-e4bd116e3035" providerId="ADAL" clId="{768BFFBE-56B3-455B-AAB4-020476B52B52}" dt="2026-01-17T02:25:11.386" v="2974" actId="20577"/>
          <ac:spMkLst>
            <pc:docMk/>
            <pc:sldMk cId="2538994893" sldId="875"/>
            <ac:spMk id="7" creationId="{C6DB06A8-A84B-16FB-BF74-1E9AF44A5B85}"/>
          </ac:spMkLst>
        </pc:spChg>
        <pc:spChg chg="del mod">
          <ac:chgData name="Piril Ertem" userId="8efebdb0-5f72-4775-b9a3-e4bd116e3035" providerId="ADAL" clId="{768BFFBE-56B3-455B-AAB4-020476B52B52}" dt="2026-01-17T02:15:41.668" v="2357" actId="478"/>
          <ac:spMkLst>
            <pc:docMk/>
            <pc:sldMk cId="2538994893" sldId="875"/>
            <ac:spMk id="11" creationId="{2C56CEE2-0F35-B2E3-FB20-B0D73644BC6D}"/>
          </ac:spMkLst>
        </pc:spChg>
        <pc:spChg chg="del mod">
          <ac:chgData name="Piril Ertem" userId="8efebdb0-5f72-4775-b9a3-e4bd116e3035" providerId="ADAL" clId="{768BFFBE-56B3-455B-AAB4-020476B52B52}" dt="2026-01-17T02:15:43.970" v="2358" actId="478"/>
          <ac:spMkLst>
            <pc:docMk/>
            <pc:sldMk cId="2538994893" sldId="875"/>
            <ac:spMk id="12" creationId="{D3E438BA-5366-42A9-189A-E1E7D13AB1E3}"/>
          </ac:spMkLst>
        </pc:spChg>
        <pc:spChg chg="add del mod">
          <ac:chgData name="Piril Ertem" userId="8efebdb0-5f72-4775-b9a3-e4bd116e3035" providerId="ADAL" clId="{768BFFBE-56B3-455B-AAB4-020476B52B52}" dt="2026-01-17T02:16:46.354" v="2369" actId="478"/>
          <ac:spMkLst>
            <pc:docMk/>
            <pc:sldMk cId="2538994893" sldId="875"/>
            <ac:spMk id="13" creationId="{0F72CA55-1B48-E42B-8E96-5E122C2F489D}"/>
          </ac:spMkLst>
        </pc:spChg>
        <pc:spChg chg="add mod">
          <ac:chgData name="Piril Ertem" userId="8efebdb0-5f72-4775-b9a3-e4bd116e3035" providerId="ADAL" clId="{768BFFBE-56B3-455B-AAB4-020476B52B52}" dt="2026-01-17T02:29:47.536" v="3235" actId="1076"/>
          <ac:spMkLst>
            <pc:docMk/>
            <pc:sldMk cId="2538994893" sldId="875"/>
            <ac:spMk id="16" creationId="{54896E16-C167-A31A-D8B4-66025EE7C4DA}"/>
          </ac:spMkLst>
        </pc:spChg>
        <pc:spChg chg="add mod">
          <ac:chgData name="Piril Ertem" userId="8efebdb0-5f72-4775-b9a3-e4bd116e3035" providerId="ADAL" clId="{768BFFBE-56B3-455B-AAB4-020476B52B52}" dt="2026-01-17T03:05:38.051" v="3873" actId="1076"/>
          <ac:spMkLst>
            <pc:docMk/>
            <pc:sldMk cId="2538994893" sldId="875"/>
            <ac:spMk id="19" creationId="{711DF4F0-4B3C-9B90-8DD6-984D6471EA86}"/>
          </ac:spMkLst>
        </pc:spChg>
        <pc:spChg chg="add mod">
          <ac:chgData name="Piril Ertem" userId="8efebdb0-5f72-4775-b9a3-e4bd116e3035" providerId="ADAL" clId="{768BFFBE-56B3-455B-AAB4-020476B52B52}" dt="2026-01-17T13:09:51.134" v="5225" actId="20577"/>
          <ac:spMkLst>
            <pc:docMk/>
            <pc:sldMk cId="2538994893" sldId="875"/>
            <ac:spMk id="21" creationId="{4363B115-7990-3876-7558-816E3142F116}"/>
          </ac:spMkLst>
        </pc:spChg>
        <pc:spChg chg="add del mod">
          <ac:chgData name="Piril Ertem" userId="8efebdb0-5f72-4775-b9a3-e4bd116e3035" providerId="ADAL" clId="{768BFFBE-56B3-455B-AAB4-020476B52B52}" dt="2026-01-17T02:48:15.674" v="3616" actId="478"/>
          <ac:spMkLst>
            <pc:docMk/>
            <pc:sldMk cId="2538994893" sldId="875"/>
            <ac:spMk id="22" creationId="{CBCFB9F2-7F48-A37F-DF34-D530153AE77B}"/>
          </ac:spMkLst>
        </pc:spChg>
        <pc:spChg chg="add del mod">
          <ac:chgData name="Piril Ertem" userId="8efebdb0-5f72-4775-b9a3-e4bd116e3035" providerId="ADAL" clId="{768BFFBE-56B3-455B-AAB4-020476B52B52}" dt="2026-01-17T02:48:17.909" v="3617" actId="478"/>
          <ac:spMkLst>
            <pc:docMk/>
            <pc:sldMk cId="2538994893" sldId="875"/>
            <ac:spMk id="23" creationId="{34B46CC3-C416-BF49-941A-8BEECEAF1EE4}"/>
          </ac:spMkLst>
        </pc:spChg>
        <pc:spChg chg="add mod">
          <ac:chgData name="Piril Ertem" userId="8efebdb0-5f72-4775-b9a3-e4bd116e3035" providerId="ADAL" clId="{768BFFBE-56B3-455B-AAB4-020476B52B52}" dt="2026-01-17T13:16:13.213" v="5271" actId="14100"/>
          <ac:spMkLst>
            <pc:docMk/>
            <pc:sldMk cId="2538994893" sldId="875"/>
            <ac:spMk id="24" creationId="{C65DF4BF-8F58-1934-05D5-860CA3A54D0F}"/>
          </ac:spMkLst>
        </pc:spChg>
        <pc:spChg chg="add mod">
          <ac:chgData name="Piril Ertem" userId="8efebdb0-5f72-4775-b9a3-e4bd116e3035" providerId="ADAL" clId="{768BFFBE-56B3-455B-AAB4-020476B52B52}" dt="2026-01-17T13:16:16.406" v="5272" actId="14100"/>
          <ac:spMkLst>
            <pc:docMk/>
            <pc:sldMk cId="2538994893" sldId="875"/>
            <ac:spMk id="25" creationId="{0DEA0286-0190-9CB4-01B6-CADBDAAC7976}"/>
          </ac:spMkLst>
        </pc:spChg>
        <pc:spChg chg="add mod">
          <ac:chgData name="Piril Ertem" userId="8efebdb0-5f72-4775-b9a3-e4bd116e3035" providerId="ADAL" clId="{768BFFBE-56B3-455B-AAB4-020476B52B52}" dt="2026-01-17T13:20:05.055" v="5279" actId="114"/>
          <ac:spMkLst>
            <pc:docMk/>
            <pc:sldMk cId="2538994893" sldId="875"/>
            <ac:spMk id="27" creationId="{4F34B781-F43D-9F34-4ED6-9817E926EA10}"/>
          </ac:spMkLst>
        </pc:spChg>
        <pc:spChg chg="add mod">
          <ac:chgData name="Piril Ertem" userId="8efebdb0-5f72-4775-b9a3-e4bd116e3035" providerId="ADAL" clId="{768BFFBE-56B3-455B-AAB4-020476B52B52}" dt="2026-01-17T13:20:23.256" v="5284" actId="14100"/>
          <ac:spMkLst>
            <pc:docMk/>
            <pc:sldMk cId="2538994893" sldId="875"/>
            <ac:spMk id="29" creationId="{CADDE793-4602-BEDB-9C39-0305B1490B64}"/>
          </ac:spMkLst>
        </pc:spChg>
        <pc:spChg chg="del mod">
          <ac:chgData name="Piril Ertem" userId="8efebdb0-5f72-4775-b9a3-e4bd116e3035" providerId="ADAL" clId="{768BFFBE-56B3-455B-AAB4-020476B52B52}" dt="2026-01-17T02:15:37.295" v="2355" actId="478"/>
          <ac:spMkLst>
            <pc:docMk/>
            <pc:sldMk cId="2538994893" sldId="875"/>
            <ac:spMk id="41" creationId="{F960E5D3-6E99-7CB4-B5AD-FD24C3E22F53}"/>
          </ac:spMkLst>
        </pc:spChg>
        <pc:picChg chg="add del mod">
          <ac:chgData name="Piril Ertem" userId="8efebdb0-5f72-4775-b9a3-e4bd116e3035" providerId="ADAL" clId="{768BFFBE-56B3-455B-AAB4-020476B52B52}" dt="2026-01-17T02:17:56.614" v="2431" actId="21"/>
          <ac:picMkLst>
            <pc:docMk/>
            <pc:sldMk cId="2538994893" sldId="875"/>
            <ac:picMk id="14" creationId="{F5540C4A-FF3C-B351-477D-33123339C8FD}"/>
          </ac:picMkLst>
        </pc:picChg>
        <pc:picChg chg="add del mod">
          <ac:chgData name="Piril Ertem" userId="8efebdb0-5f72-4775-b9a3-e4bd116e3035" providerId="ADAL" clId="{768BFFBE-56B3-455B-AAB4-020476B52B52}" dt="2026-01-17T02:18:28.987" v="2441" actId="478"/>
          <ac:picMkLst>
            <pc:docMk/>
            <pc:sldMk cId="2538994893" sldId="875"/>
            <ac:picMk id="17" creationId="{8FC6269D-9C3C-C97D-3771-976899DAF1D0}"/>
          </ac:picMkLst>
        </pc:picChg>
        <pc:picChg chg="add del mod">
          <ac:chgData name="Piril Ertem" userId="8efebdb0-5f72-4775-b9a3-e4bd116e3035" providerId="ADAL" clId="{768BFFBE-56B3-455B-AAB4-020476B52B52}" dt="2026-01-17T02:18:28.220" v="2440" actId="478"/>
          <ac:picMkLst>
            <pc:docMk/>
            <pc:sldMk cId="2538994893" sldId="875"/>
            <ac:picMk id="18" creationId="{D4CF2987-AE1E-C072-1053-85382475C91B}"/>
          </ac:picMkLst>
        </pc:picChg>
        <pc:picChg chg="del">
          <ac:chgData name="Piril Ertem" userId="8efebdb0-5f72-4775-b9a3-e4bd116e3035" providerId="ADAL" clId="{768BFFBE-56B3-455B-AAB4-020476B52B52}" dt="2026-01-17T02:10:54.708" v="2041" actId="478"/>
          <ac:picMkLst>
            <pc:docMk/>
            <pc:sldMk cId="2538994893" sldId="875"/>
            <ac:picMk id="30" creationId="{8A1D81A0-B7D2-42FB-CEE2-ED07212297BA}"/>
          </ac:picMkLst>
        </pc:picChg>
        <pc:picChg chg="del">
          <ac:chgData name="Piril Ertem" userId="8efebdb0-5f72-4775-b9a3-e4bd116e3035" providerId="ADAL" clId="{768BFFBE-56B3-455B-AAB4-020476B52B52}" dt="2026-01-17T02:10:54.708" v="2041" actId="478"/>
          <ac:picMkLst>
            <pc:docMk/>
            <pc:sldMk cId="2538994893" sldId="875"/>
            <ac:picMk id="36" creationId="{549EDEBB-DBC3-1318-C6C5-4C918D1E7C0F}"/>
          </ac:picMkLst>
        </pc:picChg>
        <pc:picChg chg="del">
          <ac:chgData name="Piril Ertem" userId="8efebdb0-5f72-4775-b9a3-e4bd116e3035" providerId="ADAL" clId="{768BFFBE-56B3-455B-AAB4-020476B52B52}" dt="2026-01-17T02:10:54.708" v="2041" actId="478"/>
          <ac:picMkLst>
            <pc:docMk/>
            <pc:sldMk cId="2538994893" sldId="875"/>
            <ac:picMk id="40" creationId="{2FBA584E-FEA9-052C-DFF8-DEC872BC3C34}"/>
          </ac:picMkLst>
        </pc:picChg>
      </pc:sldChg>
      <pc:sldChg chg="addSp delSp modSp add del mod ord">
        <pc:chgData name="Piril Ertem" userId="8efebdb0-5f72-4775-b9a3-e4bd116e3035" providerId="ADAL" clId="{768BFFBE-56B3-455B-AAB4-020476B52B52}" dt="2026-01-16T23:06:31.580" v="2004" actId="47"/>
        <pc:sldMkLst>
          <pc:docMk/>
          <pc:sldMk cId="3385953057" sldId="875"/>
        </pc:sldMkLst>
        <pc:spChg chg="mod">
          <ac:chgData name="Piril Ertem" userId="8efebdb0-5f72-4775-b9a3-e4bd116e3035" providerId="ADAL" clId="{768BFFBE-56B3-455B-AAB4-020476B52B52}" dt="2026-01-16T23:01:16.111" v="1995" actId="20577"/>
          <ac:spMkLst>
            <pc:docMk/>
            <pc:sldMk cId="3385953057" sldId="875"/>
            <ac:spMk id="2" creationId="{6DD45216-D51A-CC44-C431-0B44BFD613E3}"/>
          </ac:spMkLst>
        </pc:spChg>
        <pc:spChg chg="del">
          <ac:chgData name="Piril Ertem" userId="8efebdb0-5f72-4775-b9a3-e4bd116e3035" providerId="ADAL" clId="{768BFFBE-56B3-455B-AAB4-020476B52B52}" dt="2026-01-16T22:30:50.637" v="1559" actId="478"/>
          <ac:spMkLst>
            <pc:docMk/>
            <pc:sldMk cId="3385953057" sldId="875"/>
            <ac:spMk id="27" creationId="{CD4D64E8-932E-5A66-0E38-E4905229F66D}"/>
          </ac:spMkLst>
        </pc:spChg>
        <pc:spChg chg="del">
          <ac:chgData name="Piril Ertem" userId="8efebdb0-5f72-4775-b9a3-e4bd116e3035" providerId="ADAL" clId="{768BFFBE-56B3-455B-AAB4-020476B52B52}" dt="2026-01-16T22:30:53.602" v="1560" actId="478"/>
          <ac:spMkLst>
            <pc:docMk/>
            <pc:sldMk cId="3385953057" sldId="875"/>
            <ac:spMk id="28" creationId="{00F1798C-B91B-C891-305A-3EF96D84ADF3}"/>
          </ac:spMkLst>
        </pc:spChg>
        <pc:picChg chg="add del mod modCrop">
          <ac:chgData name="Piril Ertem" userId="8efebdb0-5f72-4775-b9a3-e4bd116e3035" providerId="ADAL" clId="{768BFFBE-56B3-455B-AAB4-020476B52B52}" dt="2026-01-16T23:06:26.961" v="2002" actId="478"/>
          <ac:picMkLst>
            <pc:docMk/>
            <pc:sldMk cId="3385953057" sldId="875"/>
            <ac:picMk id="3" creationId="{758CD884-3196-76B1-AF39-BCC6EC3B471F}"/>
          </ac:picMkLst>
        </pc:picChg>
        <pc:picChg chg="del">
          <ac:chgData name="Piril Ertem" userId="8efebdb0-5f72-4775-b9a3-e4bd116e3035" providerId="ADAL" clId="{768BFFBE-56B3-455B-AAB4-020476B52B52}" dt="2026-01-16T22:25:33.845" v="1493" actId="478"/>
          <ac:picMkLst>
            <pc:docMk/>
            <pc:sldMk cId="3385953057" sldId="875"/>
            <ac:picMk id="12" creationId="{F3560F16-6EA5-693A-EC51-239BBFD68F61}"/>
          </ac:picMkLst>
        </pc:picChg>
        <pc:picChg chg="del">
          <ac:chgData name="Piril Ertem" userId="8efebdb0-5f72-4775-b9a3-e4bd116e3035" providerId="ADAL" clId="{768BFFBE-56B3-455B-AAB4-020476B52B52}" dt="2026-01-16T22:30:50.637" v="1559" actId="478"/>
          <ac:picMkLst>
            <pc:docMk/>
            <pc:sldMk cId="3385953057" sldId="875"/>
            <ac:picMk id="13" creationId="{17613EC6-6704-476D-417B-3BEF9051C48B}"/>
          </ac:picMkLst>
        </pc:picChg>
        <pc:picChg chg="del mod modCrop">
          <ac:chgData name="Piril Ertem" userId="8efebdb0-5f72-4775-b9a3-e4bd116e3035" providerId="ADAL" clId="{768BFFBE-56B3-455B-AAB4-020476B52B52}" dt="2026-01-16T23:06:28.166" v="2003" actId="478"/>
          <ac:picMkLst>
            <pc:docMk/>
            <pc:sldMk cId="3385953057" sldId="875"/>
            <ac:picMk id="33" creationId="{A540DEC3-672D-3B5F-F28B-3BC11566308C}"/>
          </ac:picMkLst>
        </pc:picChg>
        <pc:picChg chg="del mod">
          <ac:chgData name="Piril Ertem" userId="8efebdb0-5f72-4775-b9a3-e4bd116e3035" providerId="ADAL" clId="{768BFFBE-56B3-455B-AAB4-020476B52B52}" dt="2026-01-16T22:25:35.937" v="1495" actId="478"/>
          <ac:picMkLst>
            <pc:docMk/>
            <pc:sldMk cId="3385953057" sldId="875"/>
            <ac:picMk id="34" creationId="{2129CEA6-D3BD-C9A5-3463-FCC760208437}"/>
          </ac:picMkLst>
        </pc:picChg>
      </pc:sldChg>
      <pc:sldChg chg="addSp delSp modSp add mod">
        <pc:chgData name="Piril Ertem" userId="8efebdb0-5f72-4775-b9a3-e4bd116e3035" providerId="ADAL" clId="{768BFFBE-56B3-455B-AAB4-020476B52B52}" dt="2026-01-17T13:09:00.741" v="5215" actId="113"/>
        <pc:sldMkLst>
          <pc:docMk/>
          <pc:sldMk cId="1765027892" sldId="876"/>
        </pc:sldMkLst>
        <pc:spChg chg="mod">
          <ac:chgData name="Piril Ertem" userId="8efebdb0-5f72-4775-b9a3-e4bd116e3035" providerId="ADAL" clId="{768BFFBE-56B3-455B-AAB4-020476B52B52}" dt="2026-01-17T12:40:49.082" v="4546" actId="20577"/>
          <ac:spMkLst>
            <pc:docMk/>
            <pc:sldMk cId="1765027892" sldId="876"/>
            <ac:spMk id="2" creationId="{FA842DE6-00CD-BF72-973A-58506F922B1E}"/>
          </ac:spMkLst>
        </pc:spChg>
        <pc:spChg chg="add mod">
          <ac:chgData name="Piril Ertem" userId="8efebdb0-5f72-4775-b9a3-e4bd116e3035" providerId="ADAL" clId="{768BFFBE-56B3-455B-AAB4-020476B52B52}" dt="2026-01-17T12:52:13.323" v="4701" actId="1076"/>
          <ac:spMkLst>
            <pc:docMk/>
            <pc:sldMk cId="1765027892" sldId="876"/>
            <ac:spMk id="13" creationId="{2B9F480D-F398-E584-8BD8-5BE8E24F772E}"/>
          </ac:spMkLst>
        </pc:spChg>
        <pc:spChg chg="del">
          <ac:chgData name="Piril Ertem" userId="8efebdb0-5f72-4775-b9a3-e4bd116e3035" providerId="ADAL" clId="{768BFFBE-56B3-455B-AAB4-020476B52B52}" dt="2026-01-17T03:15:37.035" v="3944" actId="478"/>
          <ac:spMkLst>
            <pc:docMk/>
            <pc:sldMk cId="1765027892" sldId="876"/>
            <ac:spMk id="15" creationId="{A789DAE0-A2EC-C0CE-54B8-AD07E708E9F9}"/>
          </ac:spMkLst>
        </pc:spChg>
        <pc:spChg chg="add del">
          <ac:chgData name="Piril Ertem" userId="8efebdb0-5f72-4775-b9a3-e4bd116e3035" providerId="ADAL" clId="{768BFFBE-56B3-455B-AAB4-020476B52B52}" dt="2026-01-17T03:25:51.003" v="4278" actId="22"/>
          <ac:spMkLst>
            <pc:docMk/>
            <pc:sldMk cId="1765027892" sldId="876"/>
            <ac:spMk id="16" creationId="{7E3777F5-DB08-5F1C-E186-36A9CE8A7AA5}"/>
          </ac:spMkLst>
        </pc:spChg>
        <pc:spChg chg="add del">
          <ac:chgData name="Piril Ertem" userId="8efebdb0-5f72-4775-b9a3-e4bd116e3035" providerId="ADAL" clId="{768BFFBE-56B3-455B-AAB4-020476B52B52}" dt="2026-01-17T12:15:10.886" v="4292" actId="22"/>
          <ac:spMkLst>
            <pc:docMk/>
            <pc:sldMk cId="1765027892" sldId="876"/>
            <ac:spMk id="18" creationId="{A7CDF2DB-1B40-2274-B42A-5DF476E166B0}"/>
          </ac:spMkLst>
        </pc:spChg>
        <pc:spChg chg="add del mod">
          <ac:chgData name="Piril Ertem" userId="8efebdb0-5f72-4775-b9a3-e4bd116e3035" providerId="ADAL" clId="{768BFFBE-56B3-455B-AAB4-020476B52B52}" dt="2026-01-17T12:15:09.984" v="4291" actId="22"/>
          <ac:spMkLst>
            <pc:docMk/>
            <pc:sldMk cId="1765027892" sldId="876"/>
            <ac:spMk id="20" creationId="{C4A7BB5D-166F-5533-3B5C-9118B82EE8F4}"/>
          </ac:spMkLst>
        </pc:spChg>
        <pc:spChg chg="add mod">
          <ac:chgData name="Piril Ertem" userId="8efebdb0-5f72-4775-b9a3-e4bd116e3035" providerId="ADAL" clId="{768BFFBE-56B3-455B-AAB4-020476B52B52}" dt="2026-01-17T12:38:20.848" v="4479" actId="20577"/>
          <ac:spMkLst>
            <pc:docMk/>
            <pc:sldMk cId="1765027892" sldId="876"/>
            <ac:spMk id="21" creationId="{60E0006F-26E9-8E96-3554-CEBD333687D9}"/>
          </ac:spMkLst>
        </pc:spChg>
        <pc:spChg chg="add mod">
          <ac:chgData name="Piril Ertem" userId="8efebdb0-5f72-4775-b9a3-e4bd116e3035" providerId="ADAL" clId="{768BFFBE-56B3-455B-AAB4-020476B52B52}" dt="2026-01-17T12:52:13.323" v="4701" actId="1076"/>
          <ac:spMkLst>
            <pc:docMk/>
            <pc:sldMk cId="1765027892" sldId="876"/>
            <ac:spMk id="24" creationId="{934C96FF-4EFB-E7AA-6595-EF8D64B68588}"/>
          </ac:spMkLst>
        </pc:spChg>
        <pc:spChg chg="add del mod">
          <ac:chgData name="Piril Ertem" userId="8efebdb0-5f72-4775-b9a3-e4bd116e3035" providerId="ADAL" clId="{768BFFBE-56B3-455B-AAB4-020476B52B52}" dt="2026-01-17T13:09:00.741" v="5215" actId="113"/>
          <ac:spMkLst>
            <pc:docMk/>
            <pc:sldMk cId="1765027892" sldId="876"/>
            <ac:spMk id="26" creationId="{73DCA02F-60F5-14B3-3688-C1A47AA13790}"/>
          </ac:spMkLst>
        </pc:spChg>
        <pc:graphicFrameChg chg="add mod">
          <ac:chgData name="Piril Ertem" userId="8efebdb0-5f72-4775-b9a3-e4bd116e3035" providerId="ADAL" clId="{768BFFBE-56B3-455B-AAB4-020476B52B52}" dt="2026-01-17T03:15:18.926" v="3933"/>
          <ac:graphicFrameMkLst>
            <pc:docMk/>
            <pc:sldMk cId="1765027892" sldId="876"/>
            <ac:graphicFrameMk id="6" creationId="{BF7892D0-B87F-5825-F0E9-7052214213E5}"/>
          </ac:graphicFrameMkLst>
        </pc:graphicFrameChg>
        <pc:graphicFrameChg chg="add mod">
          <ac:chgData name="Piril Ertem" userId="8efebdb0-5f72-4775-b9a3-e4bd116e3035" providerId="ADAL" clId="{768BFFBE-56B3-455B-AAB4-020476B52B52}" dt="2026-01-17T03:15:38.890" v="3946"/>
          <ac:graphicFrameMkLst>
            <pc:docMk/>
            <pc:sldMk cId="1765027892" sldId="876"/>
            <ac:graphicFrameMk id="7" creationId="{4257A83E-F216-1199-C01F-D5329291EF14}"/>
          </ac:graphicFrameMkLst>
        </pc:graphicFrameChg>
        <pc:graphicFrameChg chg="add mod">
          <ac:chgData name="Piril Ertem" userId="8efebdb0-5f72-4775-b9a3-e4bd116e3035" providerId="ADAL" clId="{768BFFBE-56B3-455B-AAB4-020476B52B52}" dt="2026-01-17T03:18:52.818" v="3950"/>
          <ac:graphicFrameMkLst>
            <pc:docMk/>
            <pc:sldMk cId="1765027892" sldId="876"/>
            <ac:graphicFrameMk id="10" creationId="{B1442B05-93BC-CF1B-506D-6FE9F848AC53}"/>
          </ac:graphicFrameMkLst>
        </pc:graphicFrameChg>
        <pc:graphicFrameChg chg="add del mod modGraphic">
          <ac:chgData name="Piril Ertem" userId="8efebdb0-5f72-4775-b9a3-e4bd116e3035" providerId="ADAL" clId="{768BFFBE-56B3-455B-AAB4-020476B52B52}" dt="2026-01-17T12:39:14.894" v="4484" actId="478"/>
          <ac:graphicFrameMkLst>
            <pc:docMk/>
            <pc:sldMk cId="1765027892" sldId="876"/>
            <ac:graphicFrameMk id="22" creationId="{34E6B52E-71BC-D462-EE39-E0EDE36C83DC}"/>
          </ac:graphicFrameMkLst>
        </pc:graphicFrameChg>
        <pc:graphicFrameChg chg="add mod modGraphic">
          <ac:chgData name="Piril Ertem" userId="8efebdb0-5f72-4775-b9a3-e4bd116e3035" providerId="ADAL" clId="{768BFFBE-56B3-455B-AAB4-020476B52B52}" dt="2026-01-17T12:52:13.323" v="4701" actId="1076"/>
          <ac:graphicFrameMkLst>
            <pc:docMk/>
            <pc:sldMk cId="1765027892" sldId="876"/>
            <ac:graphicFrameMk id="23" creationId="{751E9147-4112-0E59-005B-4CB330D88FF9}"/>
          </ac:graphicFrameMkLst>
        </pc:graphicFrameChg>
        <pc:picChg chg="add del mod">
          <ac:chgData name="Piril Ertem" userId="8efebdb0-5f72-4775-b9a3-e4bd116e3035" providerId="ADAL" clId="{768BFFBE-56B3-455B-AAB4-020476B52B52}" dt="2026-01-17T03:16:03.401" v="3949" actId="478"/>
          <ac:picMkLst>
            <pc:docMk/>
            <pc:sldMk cId="1765027892" sldId="876"/>
            <ac:picMk id="8" creationId="{A87D658D-9259-DB39-FD17-1172FAB67840}"/>
          </ac:picMkLst>
        </pc:picChg>
        <pc:picChg chg="del">
          <ac:chgData name="Piril Ertem" userId="8efebdb0-5f72-4775-b9a3-e4bd116e3035" providerId="ADAL" clId="{768BFFBE-56B3-455B-AAB4-020476B52B52}" dt="2026-01-17T03:15:38.238" v="3945" actId="478"/>
          <ac:picMkLst>
            <pc:docMk/>
            <pc:sldMk cId="1765027892" sldId="876"/>
            <ac:picMk id="9" creationId="{D84B7C2B-551E-58DA-A484-CEBE5F72F575}"/>
          </ac:picMkLst>
        </pc:picChg>
        <pc:picChg chg="add del mod">
          <ac:chgData name="Piril Ertem" userId="8efebdb0-5f72-4775-b9a3-e4bd116e3035" providerId="ADAL" clId="{768BFFBE-56B3-455B-AAB4-020476B52B52}" dt="2026-01-17T03:19:42.859" v="3956" actId="478"/>
          <ac:picMkLst>
            <pc:docMk/>
            <pc:sldMk cId="1765027892" sldId="876"/>
            <ac:picMk id="11" creationId="{13D20DC1-0376-6267-B8F0-15D66DCC3685}"/>
          </ac:picMkLst>
        </pc:picChg>
        <pc:picChg chg="add mod">
          <ac:chgData name="Piril Ertem" userId="8efebdb0-5f72-4775-b9a3-e4bd116e3035" providerId="ADAL" clId="{768BFFBE-56B3-455B-AAB4-020476B52B52}" dt="2026-01-17T12:49:04.343" v="4698" actId="1076"/>
          <ac:picMkLst>
            <pc:docMk/>
            <pc:sldMk cId="1765027892" sldId="876"/>
            <ac:picMk id="12" creationId="{B32B2380-17A7-D12A-4692-5623E2B13990}"/>
          </ac:picMkLst>
        </pc:picChg>
      </pc:sldChg>
      <pc:sldChg chg="delSp add del mod">
        <pc:chgData name="Piril Ertem" userId="8efebdb0-5f72-4775-b9a3-e4bd116e3035" providerId="ADAL" clId="{768BFFBE-56B3-455B-AAB4-020476B52B52}" dt="2026-01-17T02:33:48.369" v="3436" actId="47"/>
        <pc:sldMkLst>
          <pc:docMk/>
          <pc:sldMk cId="3545844825" sldId="876"/>
        </pc:sldMkLst>
        <pc:picChg chg="del">
          <ac:chgData name="Piril Ertem" userId="8efebdb0-5f72-4775-b9a3-e4bd116e3035" providerId="ADAL" clId="{768BFFBE-56B3-455B-AAB4-020476B52B52}" dt="2026-01-17T02:32:13.136" v="3283" actId="478"/>
          <ac:picMkLst>
            <pc:docMk/>
            <pc:sldMk cId="3545844825" sldId="876"/>
            <ac:picMk id="18" creationId="{E24F1F38-186C-F780-2EFE-A833E0F3865E}"/>
          </ac:picMkLst>
        </pc:picChg>
      </pc:sldChg>
      <pc:sldChg chg="new">
        <pc:chgData name="Piril Ertem" userId="8efebdb0-5f72-4775-b9a3-e4bd116e3035" providerId="ADAL" clId="{768BFFBE-56B3-455B-AAB4-020476B52B52}" dt="2026-01-17T13:20:26.578" v="5285" actId="680"/>
        <pc:sldMkLst>
          <pc:docMk/>
          <pc:sldMk cId="236175571" sldId="877"/>
        </pc:sldMkLst>
      </pc:sldChg>
      <pc:sldChg chg="modSp add del mod">
        <pc:chgData name="Piril Ertem" userId="8efebdb0-5f72-4775-b9a3-e4bd116e3035" providerId="ADAL" clId="{768BFFBE-56B3-455B-AAB4-020476B52B52}" dt="2026-01-17T13:15:49.658" v="5270" actId="47"/>
        <pc:sldMkLst>
          <pc:docMk/>
          <pc:sldMk cId="3202035616" sldId="877"/>
        </pc:sldMkLst>
        <pc:spChg chg="mod">
          <ac:chgData name="Piril Ertem" userId="8efebdb0-5f72-4775-b9a3-e4bd116e3035" providerId="ADAL" clId="{768BFFBE-56B3-455B-AAB4-020476B52B52}" dt="2026-01-17T13:15:46.526" v="5269" actId="20577"/>
          <ac:spMkLst>
            <pc:docMk/>
            <pc:sldMk cId="3202035616" sldId="877"/>
            <ac:spMk id="2" creationId="{3C6FA125-887A-EC9C-33E5-982C6009A0F6}"/>
          </ac:spMkLst>
        </pc:spChg>
      </pc:sldChg>
      <pc:sldChg chg="new del">
        <pc:chgData name="Piril Ertem" userId="8efebdb0-5f72-4775-b9a3-e4bd116e3035" providerId="ADAL" clId="{768BFFBE-56B3-455B-AAB4-020476B52B52}" dt="2026-01-17T13:15:41.877" v="5262" actId="47"/>
        <pc:sldMkLst>
          <pc:docMk/>
          <pc:sldMk cId="3644344681" sldId="877"/>
        </pc:sldMkLst>
      </pc:sldChg>
      <pc:sldChg chg="add">
        <pc:chgData name="Piril Ertem" userId="8efebdb0-5f72-4775-b9a3-e4bd116e3035" providerId="ADAL" clId="{768BFFBE-56B3-455B-AAB4-020476B52B52}" dt="2026-01-17T13:20:28.597" v="5286"/>
        <pc:sldMkLst>
          <pc:docMk/>
          <pc:sldMk cId="4109256446" sldId="878"/>
        </pc:sldMkLst>
      </pc:sldChg>
      <pc:sldMasterChg chg="delSldLayout">
        <pc:chgData name="Piril Ertem" userId="8efebdb0-5f72-4775-b9a3-e4bd116e3035" providerId="ADAL" clId="{768BFFBE-56B3-455B-AAB4-020476B52B52}" dt="2026-01-16T00:03:36.091" v="1436" actId="47"/>
        <pc:sldMasterMkLst>
          <pc:docMk/>
          <pc:sldMasterMk cId="0" sldId="2147483648"/>
        </pc:sldMasterMkLst>
        <pc:sldLayoutChg chg="del">
          <pc:chgData name="Piril Ertem" userId="8efebdb0-5f72-4775-b9a3-e4bd116e3035" providerId="ADAL" clId="{768BFFBE-56B3-455B-AAB4-020476B52B52}" dt="2026-01-16T00:03:36.091" v="1436" actId="47"/>
          <pc:sldLayoutMkLst>
            <pc:docMk/>
            <pc:sldMasterMk cId="0" sldId="2147483648"/>
            <pc:sldLayoutMk cId="728466405" sldId="21474836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6DAA8-D705-E244-9F49-E672FAA69D7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40C7F-2B4E-6740-B8A7-6E1A4260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40C7F-2B4E-6740-B8A7-6E1A426099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26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ACD45-8176-C840-5365-6ABB50EE1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FAA6B6-393C-A4A8-B6A4-D9F1432391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882C92-E7E8-A214-94D4-1079614EB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7557F-C0CA-67CC-C526-EB5651E010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424EE-A618-6B4D-985A-2EEE4FD125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50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40C7F-2B4E-6740-B8A7-6E1A426099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08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947BE-821E-E0F2-1B3D-D8449DEEF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F63869-3337-0506-6CAA-D1890F1CE1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41F21B-8CB8-B565-F0E5-874D601B5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EFA7D-C542-2126-874D-523BFF21C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40C7F-2B4E-6740-B8A7-6E1A426099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92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40C7F-2B4E-6740-B8A7-6E1A426099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85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6 missing (FSU, UNH, USC,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Uakron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USM, UT)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New for 25-26AY: scheduling, submission formats, online connectivity, strategic planning (Megan and Rob)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C337D-3A55-470C-B95B-269F17FF5D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66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14050" y="408975"/>
            <a:ext cx="337185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BAE99BE7-ABD1-32CC-0369-2392A41584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– no longer than one line – 32pt font</a:t>
            </a:r>
          </a:p>
        </p:txBody>
      </p:sp>
      <p:sp>
        <p:nvSpPr>
          <p:cNvPr id="7" name="Left Content Placeholder">
            <a:extLst>
              <a:ext uri="{FF2B5EF4-FFF2-40B4-BE49-F238E27FC236}">
                <a16:creationId xmlns:a16="http://schemas.microsoft.com/office/drawing/2014/main" id="{4696B3DF-0D46-4621-2D6F-64295A2FDA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3232" y="1600200"/>
            <a:ext cx="4800600" cy="4119282"/>
          </a:xfrm>
        </p:spPr>
        <p:txBody>
          <a:bodyPr/>
          <a:lstStyle>
            <a:lvl1pPr>
              <a:defRPr>
                <a:solidFill>
                  <a:srgbClr val="3F4040"/>
                </a:solidFill>
              </a:defRPr>
            </a:lvl1pPr>
            <a:lvl2pPr>
              <a:defRPr>
                <a:solidFill>
                  <a:srgbClr val="3F4040"/>
                </a:solidFill>
              </a:defRPr>
            </a:lvl2pPr>
            <a:lvl3pPr>
              <a:defRPr>
                <a:solidFill>
                  <a:srgbClr val="3F4040"/>
                </a:solidFill>
              </a:defRPr>
            </a:lvl3pPr>
            <a:lvl4pPr>
              <a:defRPr>
                <a:solidFill>
                  <a:srgbClr val="3F4040"/>
                </a:solidFill>
              </a:defRPr>
            </a:lvl4pPr>
            <a:lvl5pPr>
              <a:defRPr>
                <a:solidFill>
                  <a:srgbClr val="3F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ight Content Placeholder">
            <a:extLst>
              <a:ext uri="{FF2B5EF4-FFF2-40B4-BE49-F238E27FC236}">
                <a16:creationId xmlns:a16="http://schemas.microsoft.com/office/drawing/2014/main" id="{85FFBEB1-99B5-A15C-2331-AAD964A86E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55081" y="1600200"/>
            <a:ext cx="4803648" cy="4119282"/>
          </a:xfrm>
        </p:spPr>
        <p:txBody>
          <a:bodyPr/>
          <a:lstStyle>
            <a:lvl1pPr>
              <a:defRPr>
                <a:solidFill>
                  <a:srgbClr val="3F4040"/>
                </a:solidFill>
              </a:defRPr>
            </a:lvl1pPr>
            <a:lvl2pPr>
              <a:defRPr>
                <a:solidFill>
                  <a:srgbClr val="3F4040"/>
                </a:solidFill>
              </a:defRPr>
            </a:lvl2pPr>
            <a:lvl3pPr>
              <a:defRPr>
                <a:solidFill>
                  <a:srgbClr val="3F4040"/>
                </a:solidFill>
              </a:defRPr>
            </a:lvl3pPr>
            <a:lvl4pPr>
              <a:defRPr>
                <a:solidFill>
                  <a:srgbClr val="3F4040"/>
                </a:solidFill>
              </a:defRPr>
            </a:lvl4pPr>
            <a:lvl5pPr>
              <a:defRPr>
                <a:solidFill>
                  <a:srgbClr val="3F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6380C1C7-7B4D-3F5D-453F-9B7FE507BC3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2026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2400EE16-76A9-8D50-9934-1A7E9B83CB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1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0D6277C9-10FF-7D47-DBB7-E0F56D5B7B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2026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D489A2F-8F03-3139-0B64-B6EC5B8DE3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5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CD2A5-5426-B8CC-37CB-972F68FF0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EF9A42-8CCE-B0DF-7BB3-A680D794E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856EF-FF12-3FB9-BE24-42A00232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F959-E6E5-4FEF-BD0D-01A0448B2990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7659B-CB60-15A0-18D9-7D559EC7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8600E-7FC7-0086-0337-4F67466B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BD5-8EC0-4B50-9038-1850E032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4050" y="408975"/>
            <a:ext cx="856170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5229" y="1943274"/>
            <a:ext cx="6329045" cy="3713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ofia.goodrich@gmail.com" TargetMode="External"/><Relationship Id="rId5" Type="http://schemas.openxmlformats.org/officeDocument/2006/relationships/hyperlink" Target="mailto:kcrawford@ucf.edu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.jp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C42D-4F2A-5DEE-CF3D-D12964617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050" y="408975"/>
            <a:ext cx="8561705" cy="461665"/>
          </a:xfrm>
        </p:spPr>
        <p:txBody>
          <a:bodyPr/>
          <a:lstStyle/>
          <a:p>
            <a:r>
              <a:rPr lang="en-US" dirty="0"/>
              <a:t>ACS POLY Membership Committee Report</a:t>
            </a:r>
          </a:p>
        </p:txBody>
      </p:sp>
      <p:grpSp>
        <p:nvGrpSpPr>
          <p:cNvPr id="5" name="object 4">
            <a:extLst>
              <a:ext uri="{FF2B5EF4-FFF2-40B4-BE49-F238E27FC236}">
                <a16:creationId xmlns:a16="http://schemas.microsoft.com/office/drawing/2014/main" id="{91F989CE-3786-DF58-96D8-F36B7E880245}"/>
              </a:ext>
            </a:extLst>
          </p:cNvPr>
          <p:cNvGrpSpPr/>
          <p:nvPr/>
        </p:nvGrpSpPr>
        <p:grpSpPr>
          <a:xfrm>
            <a:off x="137160" y="59435"/>
            <a:ext cx="11521439" cy="1136903"/>
            <a:chOff x="137160" y="59435"/>
            <a:chExt cx="11521439" cy="1136903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64A8101C-22B8-6DC2-A217-D572BC51B8C4}"/>
                </a:ext>
              </a:extLst>
            </p:cNvPr>
            <p:cNvSpPr/>
            <p:nvPr/>
          </p:nvSpPr>
          <p:spPr>
            <a:xfrm>
              <a:off x="562354" y="996696"/>
              <a:ext cx="11096245" cy="199642"/>
            </a:xfrm>
            <a:custGeom>
              <a:avLst/>
              <a:gdLst/>
              <a:ahLst/>
              <a:cxnLst/>
              <a:rect l="l" t="t" r="r" b="b"/>
              <a:pathLst>
                <a:path w="9509760">
                  <a:moveTo>
                    <a:pt x="0" y="0"/>
                  </a:moveTo>
                  <a:lnTo>
                    <a:pt x="9509760" y="0"/>
                  </a:lnTo>
                </a:path>
              </a:pathLst>
            </a:custGeom>
            <a:ln w="12700">
              <a:solidFill>
                <a:srgbClr val="043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A4450EA8-F07B-BD03-D17A-DB5469251B7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" y="59435"/>
              <a:ext cx="809243" cy="1136903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783B5CF-5E50-E922-592E-76943CC65BAB}"/>
              </a:ext>
            </a:extLst>
          </p:cNvPr>
          <p:cNvSpPr txBox="1"/>
          <p:nvPr/>
        </p:nvSpPr>
        <p:spPr>
          <a:xfrm>
            <a:off x="4110062" y="1278809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Member-at-Large: </a:t>
            </a:r>
            <a:r>
              <a:rPr lang="en-US" dirty="0">
                <a:solidFill>
                  <a:schemeClr val="tx1"/>
                </a:solidFill>
              </a:rPr>
              <a:t>S. </a:t>
            </a:r>
            <a:r>
              <a:rPr lang="en-US" dirty="0"/>
              <a:t>Piril Ertem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E23613-8235-BA19-6D28-F6611A9A51FC}"/>
              </a:ext>
            </a:extLst>
          </p:cNvPr>
          <p:cNvSpPr txBox="1"/>
          <p:nvPr/>
        </p:nvSpPr>
        <p:spPr>
          <a:xfrm>
            <a:off x="2217534" y="2106154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Membership Committee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1A8105-9B4D-74E0-2434-8DE36C0878AC}"/>
              </a:ext>
            </a:extLst>
          </p:cNvPr>
          <p:cNvSpPr txBox="1"/>
          <p:nvPr/>
        </p:nvSpPr>
        <p:spPr>
          <a:xfrm>
            <a:off x="6780984" y="2119406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Student Chapters: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EC9D8E-9DF0-2BC0-41F9-86751C115FF5}"/>
              </a:ext>
            </a:extLst>
          </p:cNvPr>
          <p:cNvSpPr txBox="1"/>
          <p:nvPr/>
        </p:nvSpPr>
        <p:spPr>
          <a:xfrm>
            <a:off x="2209801" y="2413338"/>
            <a:ext cx="3506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Oleg Davydovich (Sandia)</a:t>
            </a:r>
          </a:p>
          <a:p>
            <a:r>
              <a:rPr lang="en-US" dirty="0"/>
              <a:t>Colleen Scott (MS State)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8D10E5-7E54-210D-7163-CAC27E7ADD8C}"/>
              </a:ext>
            </a:extLst>
          </p:cNvPr>
          <p:cNvSpPr txBox="1"/>
          <p:nvPr/>
        </p:nvSpPr>
        <p:spPr>
          <a:xfrm>
            <a:off x="6784297" y="2395565"/>
            <a:ext cx="2505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Kaitlin Crawford (UCF)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Sofia Goodrich (UCF)</a:t>
            </a:r>
          </a:p>
          <a:p>
            <a:pPr algn="l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F234E1-663D-8026-A456-7361D35C1BC1}"/>
              </a:ext>
            </a:extLst>
          </p:cNvPr>
          <p:cNvSpPr txBox="1"/>
          <p:nvPr/>
        </p:nvSpPr>
        <p:spPr>
          <a:xfrm>
            <a:off x="3011646" y="5149315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Poster Judge Coordination:</a:t>
            </a:r>
          </a:p>
          <a:p>
            <a:pPr algn="ctr"/>
            <a:r>
              <a:rPr lang="en-US" dirty="0"/>
              <a:t>Mayuri </a:t>
            </a:r>
            <a:r>
              <a:rPr lang="en-US" dirty="0" err="1"/>
              <a:t>Powwal</a:t>
            </a:r>
            <a:r>
              <a:rPr lang="en-US" dirty="0"/>
              <a:t> (</a:t>
            </a:r>
            <a:r>
              <a:rPr lang="en-US" dirty="0" err="1"/>
              <a:t>Qnity</a:t>
            </a:r>
            <a:r>
              <a:rPr lang="en-US" dirty="0"/>
              <a:t>), </a:t>
            </a:r>
            <a:r>
              <a:rPr lang="en-US" dirty="0" err="1"/>
              <a:t>Jareett</a:t>
            </a:r>
            <a:r>
              <a:rPr lang="en-US" dirty="0"/>
              <a:t> </a:t>
            </a:r>
            <a:r>
              <a:rPr lang="en-US" dirty="0" err="1"/>
              <a:t>Rowlet</a:t>
            </a:r>
            <a:r>
              <a:rPr lang="en-US" dirty="0"/>
              <a:t> (Ineos)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ED4B4A-4E46-B19A-30E4-2FAE246C274B}"/>
              </a:ext>
            </a:extLst>
          </p:cNvPr>
          <p:cNvSpPr txBox="1"/>
          <p:nvPr/>
        </p:nvSpPr>
        <p:spPr>
          <a:xfrm>
            <a:off x="6780984" y="3304031"/>
            <a:ext cx="320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Student Social Organization: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17D01-45B8-2F98-1FD1-29CD3ED821AD}"/>
              </a:ext>
            </a:extLst>
          </p:cNvPr>
          <p:cNvSpPr txBox="1"/>
          <p:nvPr/>
        </p:nvSpPr>
        <p:spPr>
          <a:xfrm>
            <a:off x="6787610" y="3580190"/>
            <a:ext cx="3047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Ying Yang ( UNR)</a:t>
            </a:r>
          </a:p>
          <a:p>
            <a:r>
              <a:rPr lang="en-US" dirty="0"/>
              <a:t>Dillon Gagnon (CWRU)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1A57F4-1ABD-650F-9623-A2D9599D8654}"/>
              </a:ext>
            </a:extLst>
          </p:cNvPr>
          <p:cNvSpPr txBox="1"/>
          <p:nvPr/>
        </p:nvSpPr>
        <p:spPr>
          <a:xfrm>
            <a:off x="2209801" y="3261366"/>
            <a:ext cx="3200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Volunteer Coordinators: </a:t>
            </a:r>
          </a:p>
          <a:p>
            <a:r>
              <a:rPr lang="en-US" dirty="0"/>
              <a:t>Colleen Scott (MS State)</a:t>
            </a:r>
          </a:p>
          <a:p>
            <a:r>
              <a:rPr lang="en-US" dirty="0"/>
              <a:t>Ezra Kone (CRWU)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1F8CA7-E80F-0141-4F78-9C9AF718CF7E}"/>
              </a:ext>
            </a:extLst>
          </p:cNvPr>
          <p:cNvSpPr/>
          <p:nvPr/>
        </p:nvSpPr>
        <p:spPr>
          <a:xfrm>
            <a:off x="2508311" y="4931491"/>
            <a:ext cx="6781800" cy="1295400"/>
          </a:xfrm>
          <a:prstGeom prst="rect">
            <a:avLst/>
          </a:prstGeom>
          <a:noFill/>
          <a:ln>
            <a:solidFill>
              <a:srgbClr val="0432FF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ACA4C-CF4E-0040-3DBA-25C9762B5516}"/>
              </a:ext>
            </a:extLst>
          </p:cNvPr>
          <p:cNvSpPr/>
          <p:nvPr/>
        </p:nvSpPr>
        <p:spPr>
          <a:xfrm>
            <a:off x="1905000" y="1885843"/>
            <a:ext cx="8076383" cy="2593845"/>
          </a:xfrm>
          <a:prstGeom prst="rect">
            <a:avLst/>
          </a:prstGeom>
          <a:noFill/>
          <a:ln w="19050">
            <a:solidFill>
              <a:srgbClr val="0432FF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6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96B1C90-F00D-E264-B917-65B3DDB6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58" y="1022972"/>
            <a:ext cx="6040987" cy="5585486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4050" y="408975"/>
            <a:ext cx="85617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Membership</a:t>
            </a:r>
            <a:r>
              <a:rPr sz="2400" spc="-65" dirty="0"/>
              <a:t> </a:t>
            </a:r>
            <a:r>
              <a:rPr sz="2400" dirty="0"/>
              <a:t>Budget</a:t>
            </a:r>
            <a:r>
              <a:rPr sz="2400" spc="-40" dirty="0"/>
              <a:t> </a:t>
            </a:r>
            <a:endParaRPr sz="2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37160" y="59435"/>
            <a:ext cx="9935210" cy="1137285"/>
            <a:chOff x="137160" y="59435"/>
            <a:chExt cx="9935210" cy="1137285"/>
          </a:xfrm>
        </p:grpSpPr>
        <p:sp>
          <p:nvSpPr>
            <p:cNvPr id="4" name="object 4"/>
            <p:cNvSpPr/>
            <p:nvPr/>
          </p:nvSpPr>
          <p:spPr>
            <a:xfrm>
              <a:off x="562355" y="996696"/>
              <a:ext cx="9509760" cy="0"/>
            </a:xfrm>
            <a:custGeom>
              <a:avLst/>
              <a:gdLst/>
              <a:ahLst/>
              <a:cxnLst/>
              <a:rect l="l" t="t" r="r" b="b"/>
              <a:pathLst>
                <a:path w="9509760">
                  <a:moveTo>
                    <a:pt x="0" y="0"/>
                  </a:moveTo>
                  <a:lnTo>
                    <a:pt x="9509760" y="0"/>
                  </a:lnTo>
                </a:path>
              </a:pathLst>
            </a:custGeom>
            <a:ln w="12700">
              <a:solidFill>
                <a:srgbClr val="043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160" y="59435"/>
              <a:ext cx="809243" cy="113690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797F0F1-6088-459B-A27D-818DADEA2DF2}"/>
              </a:ext>
            </a:extLst>
          </p:cNvPr>
          <p:cNvSpPr txBox="1"/>
          <p:nvPr/>
        </p:nvSpPr>
        <p:spPr>
          <a:xfrm>
            <a:off x="7412587" y="1113830"/>
            <a:ext cx="4191000" cy="24935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12713" algn="ctr">
              <a:lnSpc>
                <a:spcPct val="150000"/>
              </a:lnSpc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Largest expenses:</a:t>
            </a:r>
          </a:p>
          <a:p>
            <a:pPr marL="112713" algn="ctr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Student Chapter Funding *</a:t>
            </a:r>
          </a:p>
          <a:p>
            <a:pPr marL="112713" algn="ct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$2250</a:t>
            </a:r>
          </a:p>
          <a:p>
            <a:pPr marL="112713" algn="ctr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Student Social at ACS *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$4510.93 (Spring/Fall)</a:t>
            </a:r>
          </a:p>
          <a:p>
            <a:pPr marL="112713" algn="ctr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* PMSE &amp; POLY joint support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9526AA9-9C14-3BE8-3275-1B8F2313B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264835"/>
              </p:ext>
            </p:extLst>
          </p:nvPr>
        </p:nvGraphicFramePr>
        <p:xfrm>
          <a:off x="7162801" y="4648200"/>
          <a:ext cx="4690576" cy="1499448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909288">
                  <a:extLst>
                    <a:ext uri="{9D8B030D-6E8A-4147-A177-3AD203B41FA5}">
                      <a16:colId xmlns:a16="http://schemas.microsoft.com/office/drawing/2014/main" val="2701789126"/>
                    </a:ext>
                  </a:extLst>
                </a:gridCol>
                <a:gridCol w="1287778">
                  <a:extLst>
                    <a:ext uri="{9D8B030D-6E8A-4147-A177-3AD203B41FA5}">
                      <a16:colId xmlns:a16="http://schemas.microsoft.com/office/drawing/2014/main" val="3593215167"/>
                    </a:ext>
                  </a:extLst>
                </a:gridCol>
                <a:gridCol w="1493510">
                  <a:extLst>
                    <a:ext uri="{9D8B030D-6E8A-4147-A177-3AD203B41FA5}">
                      <a16:colId xmlns:a16="http://schemas.microsoft.com/office/drawing/2014/main" val="1123568768"/>
                    </a:ext>
                  </a:extLst>
                </a:gridCol>
              </a:tblGrid>
              <a:tr h="4296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Attendance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582197"/>
                  </a:ext>
                </a:extLst>
              </a:tr>
              <a:tr h="429684">
                <a:tc>
                  <a:txBody>
                    <a:bodyPr/>
                    <a:lstStyle/>
                    <a:p>
                      <a:r>
                        <a:rPr lang="en-US" dirty="0"/>
                        <a:t>Fall Student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$2869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654475"/>
                  </a:ext>
                </a:extLst>
              </a:tr>
              <a:tr h="429684">
                <a:tc>
                  <a:txBody>
                    <a:bodyPr/>
                    <a:lstStyle/>
                    <a:p>
                      <a:r>
                        <a:rPr lang="en-US" dirty="0"/>
                        <a:t>Fall Membership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09200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5A14051-4BFC-2892-7E48-EBFA0AE861EA}"/>
              </a:ext>
            </a:extLst>
          </p:cNvPr>
          <p:cNvSpPr txBox="1"/>
          <p:nvPr/>
        </p:nvSpPr>
        <p:spPr>
          <a:xfrm>
            <a:off x="8094879" y="3758434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Sponsor support: </a:t>
            </a:r>
            <a:r>
              <a:rPr lang="en-US" dirty="0"/>
              <a:t>$3500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6BE255-38D3-1D96-A2C4-3DA3130DED1F}"/>
              </a:ext>
            </a:extLst>
          </p:cNvPr>
          <p:cNvSpPr/>
          <p:nvPr/>
        </p:nvSpPr>
        <p:spPr>
          <a:xfrm>
            <a:off x="304800" y="3124204"/>
            <a:ext cx="6553200" cy="228596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A63BF7-B026-68F9-3014-C819CA46B3C7}"/>
              </a:ext>
            </a:extLst>
          </p:cNvPr>
          <p:cNvSpPr/>
          <p:nvPr/>
        </p:nvSpPr>
        <p:spPr>
          <a:xfrm>
            <a:off x="304800" y="3733800"/>
            <a:ext cx="6553200" cy="228596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CE15A0-D880-095D-9D3C-F4E505804537}"/>
              </a:ext>
            </a:extLst>
          </p:cNvPr>
          <p:cNvSpPr/>
          <p:nvPr/>
        </p:nvSpPr>
        <p:spPr>
          <a:xfrm>
            <a:off x="327051" y="5480307"/>
            <a:ext cx="6553200" cy="228596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1D4AD-9257-B171-6BF0-A1A9EEE61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A842DE6-00CD-BF72-973A-58506F922B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4050" y="408975"/>
            <a:ext cx="85617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dirty="0"/>
              <a:t>Budget Increase Request</a:t>
            </a:r>
            <a:endParaRPr sz="2400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D560C624-FDB1-BD55-DBB1-CB577E477208}"/>
              </a:ext>
            </a:extLst>
          </p:cNvPr>
          <p:cNvGrpSpPr/>
          <p:nvPr/>
        </p:nvGrpSpPr>
        <p:grpSpPr>
          <a:xfrm>
            <a:off x="137160" y="59435"/>
            <a:ext cx="9935210" cy="1137285"/>
            <a:chOff x="137160" y="59435"/>
            <a:chExt cx="9935210" cy="11372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EFD4DDC-9FE1-F1B5-A5EF-B9D3028656EF}"/>
                </a:ext>
              </a:extLst>
            </p:cNvPr>
            <p:cNvSpPr/>
            <p:nvPr/>
          </p:nvSpPr>
          <p:spPr>
            <a:xfrm>
              <a:off x="562355" y="996696"/>
              <a:ext cx="9509760" cy="0"/>
            </a:xfrm>
            <a:custGeom>
              <a:avLst/>
              <a:gdLst/>
              <a:ahLst/>
              <a:cxnLst/>
              <a:rect l="l" t="t" r="r" b="b"/>
              <a:pathLst>
                <a:path w="9509760">
                  <a:moveTo>
                    <a:pt x="0" y="0"/>
                  </a:moveTo>
                  <a:lnTo>
                    <a:pt x="9509760" y="0"/>
                  </a:lnTo>
                </a:path>
              </a:pathLst>
            </a:custGeom>
            <a:ln w="12700">
              <a:solidFill>
                <a:srgbClr val="043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2EDED829-6A26-405E-9824-DAD2255D2D3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" y="59435"/>
              <a:ext cx="809243" cy="1136903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32B2380-17A7-D12A-4692-5623E2B13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32" y="1242751"/>
            <a:ext cx="5639927" cy="51063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9F480D-F398-E584-8BD8-5BE8E24F772E}"/>
              </a:ext>
            </a:extLst>
          </p:cNvPr>
          <p:cNvSpPr txBox="1"/>
          <p:nvPr/>
        </p:nvSpPr>
        <p:spPr>
          <a:xfrm>
            <a:off x="6781800" y="1167147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Ask: $7500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E0006F-26E9-8E96-3554-CEBD333687D9}"/>
              </a:ext>
            </a:extLst>
          </p:cNvPr>
          <p:cNvSpPr txBox="1"/>
          <p:nvPr/>
        </p:nvSpPr>
        <p:spPr>
          <a:xfrm>
            <a:off x="6781800" y="314958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751E9147-4112-0E59-005B-4CB330D88F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193456"/>
              </p:ext>
            </p:extLst>
          </p:nvPr>
        </p:nvGraphicFramePr>
        <p:xfrm>
          <a:off x="6705600" y="1888544"/>
          <a:ext cx="5029200" cy="225552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768364729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27299585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397322520"/>
                    </a:ext>
                  </a:extLst>
                </a:gridCol>
              </a:tblGrid>
              <a:tr h="20045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>
                          <a:effectLst/>
                        </a:rPr>
                        <a:t>Item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>
                          <a:effectLst/>
                        </a:rPr>
                        <a:t>Cost Calculation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>
                          <a:effectLst/>
                        </a:rPr>
                        <a:t>Cost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35816"/>
                  </a:ext>
                </a:extLst>
              </a:tr>
              <a:tr h="20045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Drinks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1 drink × $8 × 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effectLst/>
                        </a:rPr>
                        <a:t>$400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211570"/>
                  </a:ext>
                </a:extLst>
              </a:tr>
              <a:tr h="20045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effectLst/>
                        </a:rPr>
                        <a:t>Snacks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$15 × 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$750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715462"/>
                  </a:ext>
                </a:extLst>
              </a:tr>
              <a:tr h="20045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Subtotal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$1,150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704674"/>
                  </a:ext>
                </a:extLst>
              </a:tr>
              <a:tr h="20045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Tips + Tax (30%)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30% of subtotal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$345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511852"/>
                  </a:ext>
                </a:extLst>
              </a:tr>
              <a:tr h="3462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effectLst/>
                        </a:rPr>
                        <a:t>Total Estimated Cost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effectLst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effectLst/>
                        </a:rPr>
                        <a:t>$1,495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847666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934C96FF-4EFB-E7AA-6595-EF8D64B68588}"/>
              </a:ext>
            </a:extLst>
          </p:cNvPr>
          <p:cNvSpPr txBox="1"/>
          <p:nvPr/>
        </p:nvSpPr>
        <p:spPr>
          <a:xfrm>
            <a:off x="7185991" y="1506387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Estimated cost for one student social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DCA02F-60F5-14B3-3688-C1A47AA13790}"/>
              </a:ext>
            </a:extLst>
          </p:cNvPr>
          <p:cNvSpPr txBox="1"/>
          <p:nvPr/>
        </p:nvSpPr>
        <p:spPr>
          <a:xfrm>
            <a:off x="6991756" y="4156889"/>
            <a:ext cx="4609288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Facts: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Sponsorship is not guaranteed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Overall food/beverage cost increase</a:t>
            </a:r>
          </a:p>
          <a:p>
            <a:pPr>
              <a:lnSpc>
                <a:spcPct val="150000"/>
              </a:lnSpc>
            </a:pPr>
            <a:r>
              <a:rPr lang="en-US" b="1" dirty="0"/>
              <a:t>Alternative approach: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Limit social to student members only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Cap attendance at 40</a:t>
            </a:r>
          </a:p>
        </p:txBody>
      </p:sp>
    </p:spTree>
    <p:extLst>
      <p:ext uri="{BB962C8B-B14F-4D97-AF65-F5344CB8AC3E}">
        <p14:creationId xmlns:p14="http://schemas.microsoft.com/office/powerpoint/2010/main" val="176502789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19 </a:t>
            </a:r>
            <a:r>
              <a:rPr dirty="0"/>
              <a:t>Student</a:t>
            </a:r>
            <a:r>
              <a:rPr spc="-70" dirty="0"/>
              <a:t> </a:t>
            </a:r>
            <a:r>
              <a:rPr dirty="0"/>
              <a:t>Chapter</a:t>
            </a:r>
            <a:r>
              <a:rPr lang="en-US" dirty="0"/>
              <a:t>s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137160" y="81915"/>
            <a:ext cx="9941560" cy="1137285"/>
            <a:chOff x="137160" y="59435"/>
            <a:chExt cx="9941560" cy="1137285"/>
          </a:xfrm>
        </p:grpSpPr>
        <p:sp>
          <p:nvSpPr>
            <p:cNvPr id="4" name="object 4"/>
            <p:cNvSpPr/>
            <p:nvPr/>
          </p:nvSpPr>
          <p:spPr>
            <a:xfrm>
              <a:off x="562355" y="996696"/>
              <a:ext cx="9509760" cy="0"/>
            </a:xfrm>
            <a:custGeom>
              <a:avLst/>
              <a:gdLst/>
              <a:ahLst/>
              <a:cxnLst/>
              <a:rect l="l" t="t" r="r" b="b"/>
              <a:pathLst>
                <a:path w="9509760">
                  <a:moveTo>
                    <a:pt x="0" y="0"/>
                  </a:moveTo>
                  <a:lnTo>
                    <a:pt x="9509760" y="0"/>
                  </a:lnTo>
                </a:path>
              </a:pathLst>
            </a:custGeom>
            <a:ln w="12700">
              <a:solidFill>
                <a:srgbClr val="043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" y="59435"/>
              <a:ext cx="809243" cy="1136903"/>
            </a:xfrm>
            <a:prstGeom prst="rect">
              <a:avLst/>
            </a:prstGeom>
          </p:spPr>
        </p:pic>
      </p:grp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411588"/>
              </p:ext>
            </p:extLst>
          </p:nvPr>
        </p:nvGraphicFramePr>
        <p:xfrm>
          <a:off x="946403" y="1092967"/>
          <a:ext cx="7283197" cy="568959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628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5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947">
                <a:tc>
                  <a:txBody>
                    <a:bodyPr/>
                    <a:lstStyle/>
                    <a:p>
                      <a:pPr marL="1250315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dirty="0">
                          <a:latin typeface="+mn-lt"/>
                        </a:rPr>
                        <a:t>Chapter</a:t>
                      </a:r>
                      <a:r>
                        <a:rPr sz="1600" b="1" spc="-65" dirty="0">
                          <a:latin typeface="+mn-lt"/>
                        </a:rPr>
                        <a:t> </a:t>
                      </a:r>
                      <a:r>
                        <a:rPr sz="1600" b="1" spc="-10" dirty="0">
                          <a:latin typeface="+mn-lt"/>
                        </a:rPr>
                        <a:t>Location</a:t>
                      </a:r>
                      <a:endParaRPr sz="16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10" dirty="0">
                          <a:latin typeface="+mn-lt"/>
                        </a:rPr>
                        <a:t>Advisor</a:t>
                      </a:r>
                      <a:endParaRPr sz="16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+mn-lt"/>
                        </a:rPr>
                        <a:t>Arizona</a:t>
                      </a:r>
                      <a:r>
                        <a:rPr sz="1600" spc="-40" dirty="0">
                          <a:latin typeface="+mn-lt"/>
                        </a:rPr>
                        <a:t> </a:t>
                      </a:r>
                      <a:r>
                        <a:rPr sz="1600" dirty="0">
                          <a:latin typeface="+mn-lt"/>
                        </a:rPr>
                        <a:t>State</a:t>
                      </a:r>
                      <a:r>
                        <a:rPr sz="1600" spc="-35" dirty="0">
                          <a:latin typeface="+mn-lt"/>
                        </a:rPr>
                        <a:t> </a:t>
                      </a:r>
                      <a:r>
                        <a:rPr sz="1600" spc="-10" dirty="0">
                          <a:latin typeface="+mn-lt"/>
                        </a:rPr>
                        <a:t>University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sz="1600" dirty="0">
                          <a:latin typeface="+mn-lt"/>
                        </a:rPr>
                        <a:t>Jeffrey Self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+mn-lt"/>
                        </a:rPr>
                        <a:t>Case</a:t>
                      </a:r>
                      <a:r>
                        <a:rPr sz="1600" spc="-40" dirty="0">
                          <a:latin typeface="+mn-lt"/>
                        </a:rPr>
                        <a:t> </a:t>
                      </a:r>
                      <a:r>
                        <a:rPr sz="1600" dirty="0">
                          <a:latin typeface="+mn-lt"/>
                        </a:rPr>
                        <a:t>Western</a:t>
                      </a:r>
                      <a:r>
                        <a:rPr sz="1600" spc="-25" dirty="0">
                          <a:latin typeface="+mn-lt"/>
                        </a:rPr>
                        <a:t> </a:t>
                      </a:r>
                      <a:r>
                        <a:rPr sz="1600" spc="-10" dirty="0">
                          <a:latin typeface="+mn-lt"/>
                        </a:rPr>
                        <a:t>Reserve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sz="1600" dirty="0">
                          <a:latin typeface="+mn-lt"/>
                        </a:rPr>
                        <a:t>Gary </a:t>
                      </a:r>
                      <a:r>
                        <a:rPr lang="en-US" sz="1600" dirty="0" err="1">
                          <a:latin typeface="+mn-lt"/>
                        </a:rPr>
                        <a:t>Wnek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+mn-lt"/>
                        </a:rPr>
                        <a:t>Colorado</a:t>
                      </a:r>
                      <a:r>
                        <a:rPr sz="1600" spc="-50" dirty="0">
                          <a:latin typeface="+mn-lt"/>
                        </a:rPr>
                        <a:t> </a:t>
                      </a:r>
                      <a:r>
                        <a:rPr sz="1600" dirty="0">
                          <a:latin typeface="+mn-lt"/>
                        </a:rPr>
                        <a:t>State</a:t>
                      </a:r>
                      <a:r>
                        <a:rPr sz="1600" spc="-30" dirty="0">
                          <a:latin typeface="+mn-lt"/>
                        </a:rPr>
                        <a:t> </a:t>
                      </a:r>
                      <a:r>
                        <a:rPr sz="1600" spc="-10" dirty="0">
                          <a:latin typeface="+mn-lt"/>
                        </a:rPr>
                        <a:t>University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+mn-lt"/>
                        </a:rPr>
                        <a:t>Megan</a:t>
                      </a:r>
                      <a:r>
                        <a:rPr sz="1600" spc="-20" dirty="0">
                          <a:latin typeface="+mn-lt"/>
                        </a:rPr>
                        <a:t> Hill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+mn-lt"/>
                        </a:rPr>
                        <a:t>Cornell</a:t>
                      </a:r>
                      <a:r>
                        <a:rPr sz="1600" spc="-45" dirty="0">
                          <a:latin typeface="+mn-lt"/>
                        </a:rPr>
                        <a:t> </a:t>
                      </a:r>
                      <a:r>
                        <a:rPr sz="1600" spc="-10" dirty="0">
                          <a:latin typeface="+mn-lt"/>
                        </a:rPr>
                        <a:t>University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+mn-lt"/>
                        </a:rPr>
                        <a:t>Erin</a:t>
                      </a:r>
                      <a:r>
                        <a:rPr sz="1600" spc="-15" dirty="0">
                          <a:latin typeface="+mn-lt"/>
                        </a:rPr>
                        <a:t> </a:t>
                      </a:r>
                      <a:r>
                        <a:rPr sz="1600" spc="-10" dirty="0">
                          <a:latin typeface="+mn-lt"/>
                        </a:rPr>
                        <a:t>Stache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+mn-lt"/>
                        </a:rPr>
                        <a:t>Florida</a:t>
                      </a:r>
                      <a:r>
                        <a:rPr sz="1600" spc="-50" dirty="0">
                          <a:latin typeface="+mn-lt"/>
                        </a:rPr>
                        <a:t> </a:t>
                      </a:r>
                      <a:r>
                        <a:rPr sz="1600" spc="-10" dirty="0">
                          <a:latin typeface="+mn-lt"/>
                        </a:rPr>
                        <a:t>State/FAMU</a:t>
                      </a:r>
                      <a:r>
                        <a:rPr sz="1600" spc="-20" dirty="0">
                          <a:latin typeface="+mn-lt"/>
                        </a:rPr>
                        <a:t> </a:t>
                      </a:r>
                      <a:r>
                        <a:rPr sz="1600" spc="-10" dirty="0">
                          <a:latin typeface="+mn-lt"/>
                        </a:rPr>
                        <a:t>combined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sz="160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Daniel Hallinan </a:t>
                      </a:r>
                      <a:endParaRPr sz="1600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+mn-lt"/>
                        </a:rPr>
                        <a:t>SW</a:t>
                      </a:r>
                      <a:r>
                        <a:rPr sz="1600" spc="-25" dirty="0">
                          <a:latin typeface="+mn-lt"/>
                        </a:rPr>
                        <a:t> </a:t>
                      </a:r>
                      <a:r>
                        <a:rPr sz="1600" dirty="0">
                          <a:latin typeface="+mn-lt"/>
                        </a:rPr>
                        <a:t>Ohio</a:t>
                      </a:r>
                      <a:r>
                        <a:rPr sz="1600" spc="-20" dirty="0">
                          <a:latin typeface="+mn-lt"/>
                        </a:rPr>
                        <a:t> </a:t>
                      </a:r>
                      <a:r>
                        <a:rPr sz="1600" spc="-10" dirty="0">
                          <a:latin typeface="+mn-lt"/>
                        </a:rPr>
                        <a:t>University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sz="1600" spc="-25" dirty="0">
                          <a:latin typeface="+mn-lt"/>
                        </a:rPr>
                        <a:t>Neil Ayres &amp; Dominik </a:t>
                      </a:r>
                      <a:r>
                        <a:rPr lang="en-US" sz="1600" spc="-25" dirty="0" err="1">
                          <a:latin typeface="+mn-lt"/>
                        </a:rPr>
                        <a:t>Konkolewicz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731"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5" dirty="0">
                          <a:latin typeface="+mn-lt"/>
                        </a:rPr>
                        <a:t>Texas</a:t>
                      </a:r>
                      <a:r>
                        <a:rPr sz="1600" spc="-60" dirty="0">
                          <a:latin typeface="+mn-lt"/>
                        </a:rPr>
                        <a:t> </a:t>
                      </a:r>
                      <a:r>
                        <a:rPr sz="1600" dirty="0">
                          <a:latin typeface="+mn-lt"/>
                        </a:rPr>
                        <a:t>A&amp;M</a:t>
                      </a:r>
                      <a:r>
                        <a:rPr sz="1600" spc="10" dirty="0">
                          <a:latin typeface="+mn-lt"/>
                        </a:rPr>
                        <a:t> </a:t>
                      </a:r>
                      <a:r>
                        <a:rPr sz="1600" spc="-10" dirty="0">
                          <a:latin typeface="+mn-lt"/>
                        </a:rPr>
                        <a:t>University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+mn-lt"/>
                        </a:rPr>
                        <a:t>Quentin</a:t>
                      </a:r>
                      <a:r>
                        <a:rPr sz="1600" spc="-65" dirty="0">
                          <a:latin typeface="+mn-lt"/>
                        </a:rPr>
                        <a:t> </a:t>
                      </a:r>
                      <a:r>
                        <a:rPr sz="1600" spc="-10" dirty="0">
                          <a:latin typeface="+mn-lt"/>
                        </a:rPr>
                        <a:t>Michaudel</a:t>
                      </a:r>
                      <a:endParaRPr sz="16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731"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+mn-lt"/>
                        </a:rPr>
                        <a:t>Virginia</a:t>
                      </a:r>
                      <a:r>
                        <a:rPr sz="1600" spc="-100" dirty="0">
                          <a:latin typeface="+mn-lt"/>
                        </a:rPr>
                        <a:t> </a:t>
                      </a:r>
                      <a:r>
                        <a:rPr sz="1600" spc="-20" dirty="0">
                          <a:latin typeface="+mn-lt"/>
                        </a:rPr>
                        <a:t>Tech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+mn-lt"/>
                        </a:rPr>
                        <a:t>John</a:t>
                      </a:r>
                      <a:r>
                        <a:rPr sz="1600" spc="-20" dirty="0">
                          <a:latin typeface="+mn-lt"/>
                        </a:rPr>
                        <a:t> </a:t>
                      </a:r>
                      <a:r>
                        <a:rPr sz="1600" spc="-10" dirty="0">
                          <a:latin typeface="+mn-lt"/>
                        </a:rPr>
                        <a:t>Matson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731"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+mn-lt"/>
                        </a:rPr>
                        <a:t>University</a:t>
                      </a:r>
                      <a:r>
                        <a:rPr sz="1600" spc="-45" dirty="0">
                          <a:latin typeface="+mn-lt"/>
                        </a:rPr>
                        <a:t> </a:t>
                      </a:r>
                      <a:r>
                        <a:rPr sz="1600" dirty="0">
                          <a:latin typeface="+mn-lt"/>
                        </a:rPr>
                        <a:t>of</a:t>
                      </a:r>
                      <a:r>
                        <a:rPr sz="1600" spc="-110" dirty="0">
                          <a:latin typeface="+mn-lt"/>
                        </a:rPr>
                        <a:t> </a:t>
                      </a:r>
                      <a:r>
                        <a:rPr sz="1600" spc="-20" dirty="0">
                          <a:latin typeface="+mn-lt"/>
                        </a:rPr>
                        <a:t>Akron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600" spc="-25" dirty="0">
                          <a:latin typeface="+mn-lt"/>
                        </a:rPr>
                        <a:t>Kevin </a:t>
                      </a:r>
                      <a:r>
                        <a:rPr lang="en-US" sz="1600" spc="-25" dirty="0" err="1">
                          <a:latin typeface="+mn-lt"/>
                        </a:rPr>
                        <a:t>Cavicchi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731"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+mn-lt"/>
                        </a:rPr>
                        <a:t>University</a:t>
                      </a:r>
                      <a:r>
                        <a:rPr sz="1600" spc="-35" dirty="0">
                          <a:latin typeface="+mn-lt"/>
                        </a:rPr>
                        <a:t> </a:t>
                      </a:r>
                      <a:r>
                        <a:rPr sz="1600" dirty="0">
                          <a:latin typeface="+mn-lt"/>
                        </a:rPr>
                        <a:t>of</a:t>
                      </a:r>
                      <a:r>
                        <a:rPr sz="1600" spc="-15" dirty="0">
                          <a:latin typeface="+mn-lt"/>
                        </a:rPr>
                        <a:t> </a:t>
                      </a:r>
                      <a:r>
                        <a:rPr sz="1600" spc="-10" dirty="0">
                          <a:latin typeface="+mn-lt"/>
                        </a:rPr>
                        <a:t>Florida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+mn-lt"/>
                        </a:rPr>
                        <a:t>Brent</a:t>
                      </a:r>
                      <a:r>
                        <a:rPr sz="1600" spc="-30" dirty="0">
                          <a:latin typeface="+mn-lt"/>
                        </a:rPr>
                        <a:t> </a:t>
                      </a:r>
                      <a:r>
                        <a:rPr sz="1600" spc="-10" dirty="0">
                          <a:latin typeface="+mn-lt"/>
                        </a:rPr>
                        <a:t>Sumerlin</a:t>
                      </a:r>
                      <a:endParaRPr sz="16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731"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+mn-lt"/>
                        </a:rPr>
                        <a:t>University</a:t>
                      </a:r>
                      <a:r>
                        <a:rPr sz="1600" spc="-10" dirty="0">
                          <a:latin typeface="+mn-lt"/>
                        </a:rPr>
                        <a:t> </a:t>
                      </a:r>
                      <a:r>
                        <a:rPr sz="1600" dirty="0">
                          <a:latin typeface="+mn-lt"/>
                        </a:rPr>
                        <a:t>of</a:t>
                      </a:r>
                      <a:r>
                        <a:rPr sz="1600" spc="10" dirty="0">
                          <a:latin typeface="+mn-lt"/>
                        </a:rPr>
                        <a:t> </a:t>
                      </a:r>
                      <a:r>
                        <a:rPr sz="1600" spc="-10" dirty="0">
                          <a:latin typeface="+mn-lt"/>
                        </a:rPr>
                        <a:t>Massachusetts,</a:t>
                      </a:r>
                      <a:r>
                        <a:rPr sz="1600" spc="-85" dirty="0">
                          <a:latin typeface="+mn-lt"/>
                        </a:rPr>
                        <a:t> </a:t>
                      </a:r>
                      <a:r>
                        <a:rPr sz="1600" spc="-10" dirty="0">
                          <a:latin typeface="+mn-lt"/>
                        </a:rPr>
                        <a:t>Amherst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30" dirty="0">
                          <a:latin typeface="+mn-lt"/>
                        </a:rPr>
                        <a:t>Todd </a:t>
                      </a:r>
                      <a:r>
                        <a:rPr sz="1600" spc="-10" dirty="0">
                          <a:latin typeface="+mn-lt"/>
                        </a:rPr>
                        <a:t>Emrick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731"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+mn-lt"/>
                        </a:rPr>
                        <a:t>University</a:t>
                      </a:r>
                      <a:r>
                        <a:rPr sz="1600" spc="-35" dirty="0">
                          <a:latin typeface="+mn-lt"/>
                        </a:rPr>
                        <a:t> </a:t>
                      </a:r>
                      <a:r>
                        <a:rPr sz="1600" dirty="0">
                          <a:latin typeface="+mn-lt"/>
                        </a:rPr>
                        <a:t>of</a:t>
                      </a:r>
                      <a:r>
                        <a:rPr sz="1600" spc="-15" dirty="0">
                          <a:latin typeface="+mn-lt"/>
                        </a:rPr>
                        <a:t> </a:t>
                      </a:r>
                      <a:r>
                        <a:rPr sz="1600" spc="-10" dirty="0">
                          <a:latin typeface="+mn-lt"/>
                        </a:rPr>
                        <a:t>Michigan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+mn-lt"/>
                        </a:rPr>
                        <a:t>Charles</a:t>
                      </a:r>
                      <a:r>
                        <a:rPr sz="1600" spc="-45" dirty="0">
                          <a:latin typeface="+mn-lt"/>
                        </a:rPr>
                        <a:t> </a:t>
                      </a:r>
                      <a:r>
                        <a:rPr sz="1600" spc="-10" dirty="0">
                          <a:latin typeface="+mn-lt"/>
                        </a:rPr>
                        <a:t>McCrory</a:t>
                      </a:r>
                      <a:endParaRPr sz="16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731"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+mn-lt"/>
                        </a:rPr>
                        <a:t>University</a:t>
                      </a:r>
                      <a:r>
                        <a:rPr sz="1600" spc="-35" dirty="0">
                          <a:latin typeface="+mn-lt"/>
                        </a:rPr>
                        <a:t> </a:t>
                      </a:r>
                      <a:r>
                        <a:rPr sz="1600" dirty="0">
                          <a:latin typeface="+mn-lt"/>
                        </a:rPr>
                        <a:t>of</a:t>
                      </a:r>
                      <a:r>
                        <a:rPr sz="1600" spc="-15" dirty="0">
                          <a:latin typeface="+mn-lt"/>
                        </a:rPr>
                        <a:t> </a:t>
                      </a:r>
                      <a:r>
                        <a:rPr sz="1600" spc="-10" dirty="0">
                          <a:latin typeface="+mn-lt"/>
                        </a:rPr>
                        <a:t>Minnesota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600" dirty="0">
                          <a:latin typeface="+mn-lt"/>
                        </a:rPr>
                        <a:t>Jessica Lamb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731"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+mn-lt"/>
                        </a:rPr>
                        <a:t>University</a:t>
                      </a:r>
                      <a:r>
                        <a:rPr sz="1600" spc="-45" dirty="0">
                          <a:latin typeface="+mn-lt"/>
                        </a:rPr>
                        <a:t> </a:t>
                      </a:r>
                      <a:r>
                        <a:rPr sz="1600" dirty="0">
                          <a:latin typeface="+mn-lt"/>
                        </a:rPr>
                        <a:t>of</a:t>
                      </a:r>
                      <a:r>
                        <a:rPr sz="1600" spc="-20" dirty="0">
                          <a:latin typeface="+mn-lt"/>
                        </a:rPr>
                        <a:t> </a:t>
                      </a:r>
                      <a:r>
                        <a:rPr sz="1600" dirty="0">
                          <a:latin typeface="+mn-lt"/>
                        </a:rPr>
                        <a:t>South</a:t>
                      </a:r>
                      <a:r>
                        <a:rPr sz="1600" spc="-35" dirty="0">
                          <a:latin typeface="+mn-lt"/>
                        </a:rPr>
                        <a:t> </a:t>
                      </a:r>
                      <a:r>
                        <a:rPr sz="1600" spc="-10" dirty="0">
                          <a:latin typeface="+mn-lt"/>
                        </a:rPr>
                        <a:t>Carolina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600" spc="-25" dirty="0" err="1">
                          <a:latin typeface="+mn-lt"/>
                        </a:rPr>
                        <a:t>Chuanbing</a:t>
                      </a:r>
                      <a:r>
                        <a:rPr lang="en-US" sz="1600" spc="-25" dirty="0">
                          <a:latin typeface="+mn-lt"/>
                        </a:rPr>
                        <a:t> Tang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731"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600" dirty="0">
                          <a:latin typeface="+mn-lt"/>
                        </a:rPr>
                        <a:t>University of Southern Mississippi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600" dirty="0">
                          <a:latin typeface="+mn-lt"/>
                        </a:rPr>
                        <a:t>Derek Patton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3467519591"/>
                  </a:ext>
                </a:extLst>
              </a:tr>
              <a:tr h="243731"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600" dirty="0">
                          <a:latin typeface="+mn-lt"/>
                        </a:rPr>
                        <a:t>University of Tennessee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600" dirty="0">
                          <a:latin typeface="+mn-lt"/>
                        </a:rPr>
                        <a:t>Mark </a:t>
                      </a:r>
                      <a:r>
                        <a:rPr lang="en-US" sz="1600" dirty="0" err="1">
                          <a:latin typeface="+mn-lt"/>
                        </a:rPr>
                        <a:t>Dadmun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394992772"/>
                  </a:ext>
                </a:extLst>
              </a:tr>
              <a:tr h="243731"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600" dirty="0">
                          <a:latin typeface="+mn-lt"/>
                        </a:rPr>
                        <a:t>University of Utah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600" dirty="0">
                          <a:latin typeface="+mn-lt"/>
                        </a:rPr>
                        <a:t>Doug Tree &amp; Chen Wang</a:t>
                      </a: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753687832"/>
                  </a:ext>
                </a:extLst>
              </a:tr>
              <a:tr h="243731"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Univ. Illinois Urbana-Champaign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Damien </a:t>
                      </a:r>
                      <a:r>
                        <a:rPr lang="en-US" sz="160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Guironnet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4020370954"/>
                  </a:ext>
                </a:extLst>
              </a:tr>
              <a:tr h="243731"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New Hampshire</a:t>
                      </a:r>
                      <a:endParaRPr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0805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600" dirty="0">
                          <a:latin typeface="+mn-lt"/>
                        </a:rPr>
                        <a:t>Nathan </a:t>
                      </a:r>
                      <a:r>
                        <a:rPr lang="en-US" sz="1600" dirty="0" err="1">
                          <a:latin typeface="+mn-lt"/>
                        </a:rPr>
                        <a:t>Oldenhuis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476480361"/>
                  </a:ext>
                </a:extLst>
              </a:tr>
            </a:tbl>
          </a:graphicData>
        </a:graphic>
      </p:graphicFrame>
      <p:pic>
        <p:nvPicPr>
          <p:cNvPr id="17" name="object 11">
            <a:extLst>
              <a:ext uri="{FF2B5EF4-FFF2-40B4-BE49-F238E27FC236}">
                <a16:creationId xmlns:a16="http://schemas.microsoft.com/office/drawing/2014/main" id="{097DD174-7E1C-68F3-8E61-5A9E1AF062E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74174" y="3581405"/>
            <a:ext cx="3296906" cy="297179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B3DCA64-D6F9-B08C-6806-A5C247A5F705}"/>
              </a:ext>
            </a:extLst>
          </p:cNvPr>
          <p:cNvGrpSpPr/>
          <p:nvPr/>
        </p:nvGrpSpPr>
        <p:grpSpPr>
          <a:xfrm>
            <a:off x="8763000" y="1306074"/>
            <a:ext cx="3232151" cy="2158335"/>
            <a:chOff x="8990075" y="838200"/>
            <a:chExt cx="3232151" cy="2248794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419778F-1110-BAA4-8DBB-7F237C42BF06}"/>
                </a:ext>
              </a:extLst>
            </p:cNvPr>
            <p:cNvSpPr/>
            <p:nvPr/>
          </p:nvSpPr>
          <p:spPr>
            <a:xfrm>
              <a:off x="8990075" y="838200"/>
              <a:ext cx="3232151" cy="1894326"/>
            </a:xfrm>
            <a:prstGeom prst="round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95F138-76FC-311C-F49B-98F4666B5D14}"/>
                </a:ext>
              </a:extLst>
            </p:cNvPr>
            <p:cNvSpPr txBox="1"/>
            <p:nvPr/>
          </p:nvSpPr>
          <p:spPr>
            <a:xfrm>
              <a:off x="9067801" y="903726"/>
              <a:ext cx="3130354" cy="2183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b="1" dirty="0">
                  <a:solidFill>
                    <a:schemeClr val="bg1"/>
                  </a:solidFill>
                  <a:latin typeface="Arial"/>
                  <a:cs typeface="Arial"/>
                </a:rPr>
                <a:t>Inactive</a:t>
              </a:r>
              <a:r>
                <a:rPr lang="en-US" b="1" spc="-35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n-US" b="1" spc="-10" dirty="0">
                  <a:solidFill>
                    <a:schemeClr val="bg1"/>
                  </a:solidFill>
                  <a:latin typeface="Arial"/>
                  <a:cs typeface="Arial"/>
                </a:rPr>
                <a:t>Chapters</a:t>
              </a:r>
              <a:endParaRPr lang="en-US" b="1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marL="5715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pc="-10" dirty="0">
                  <a:solidFill>
                    <a:schemeClr val="bg1"/>
                  </a:solidFill>
                  <a:latin typeface="Arial"/>
                  <a:cs typeface="Arial"/>
                </a:rPr>
                <a:t>Cornell University</a:t>
              </a:r>
            </a:p>
            <a:p>
              <a:pPr marL="57150" algn="ctr">
                <a:lnSpc>
                  <a:spcPct val="100000"/>
                </a:lnSpc>
                <a:spcBef>
                  <a:spcPts val="100"/>
                </a:spcBef>
              </a:pPr>
              <a:endParaRPr lang="en-US" spc="-10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marL="5715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b="1" dirty="0">
                  <a:solidFill>
                    <a:schemeClr val="bg1"/>
                  </a:solidFill>
                  <a:latin typeface="Arial"/>
                  <a:cs typeface="Arial"/>
                </a:rPr>
                <a:t>New Chapter</a:t>
              </a:r>
              <a:r>
                <a:rPr lang="en-US" b="1" spc="-10" dirty="0">
                  <a:solidFill>
                    <a:schemeClr val="bg1"/>
                  </a:solidFill>
                  <a:latin typeface="Arial"/>
                  <a:cs typeface="Arial"/>
                </a:rPr>
                <a:t>:</a:t>
              </a:r>
              <a:endParaRPr lang="en-US" b="1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marL="5715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pc="-10" dirty="0">
                  <a:solidFill>
                    <a:schemeClr val="bg1"/>
                  </a:solidFill>
                  <a:latin typeface="Arial"/>
                  <a:cs typeface="Arial"/>
                </a:rPr>
                <a:t>UIUC</a:t>
              </a:r>
              <a:br>
                <a:rPr lang="en-US" spc="-10" dirty="0">
                  <a:solidFill>
                    <a:schemeClr val="bg1"/>
                  </a:solidFill>
                  <a:latin typeface="Arial"/>
                  <a:cs typeface="Arial"/>
                </a:rPr>
              </a:br>
              <a:r>
                <a:rPr lang="en-US" spc="-10" dirty="0">
                  <a:solidFill>
                    <a:schemeClr val="bg1"/>
                  </a:solidFill>
                  <a:latin typeface="Arial"/>
                  <a:cs typeface="Arial"/>
                </a:rPr>
                <a:t>U. New Hampshire</a:t>
              </a:r>
            </a:p>
            <a:p>
              <a:pPr marL="57150" algn="ctr">
                <a:lnSpc>
                  <a:spcPct val="100000"/>
                </a:lnSpc>
                <a:spcBef>
                  <a:spcPts val="100"/>
                </a:spcBef>
              </a:pPr>
              <a:endParaRPr lang="en-US" spc="-1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0786C78-AC4D-4C39-9F68-95AB016414E5}"/>
              </a:ext>
            </a:extLst>
          </p:cNvPr>
          <p:cNvSpPr txBox="1"/>
          <p:nvPr/>
        </p:nvSpPr>
        <p:spPr>
          <a:xfrm>
            <a:off x="8674173" y="3776802"/>
            <a:ext cx="3296906" cy="2952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265" algn="ctr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Co-Chairs</a:t>
            </a:r>
          </a:p>
          <a:p>
            <a:pPr marL="215265" algn="ctr">
              <a:lnSpc>
                <a:spcPct val="100000"/>
              </a:lnSpc>
              <a:spcBef>
                <a:spcPts val="100"/>
              </a:spcBef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265" algn="ctr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Kaitlin Crawford</a:t>
            </a:r>
          </a:p>
          <a:p>
            <a:pPr marL="215265" algn="ctr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Central Florida</a:t>
            </a:r>
          </a:p>
          <a:p>
            <a:pPr marL="215265" algn="ctr">
              <a:lnSpc>
                <a:spcPct val="100000"/>
              </a:lnSpc>
              <a:spcBef>
                <a:spcPts val="100"/>
              </a:spcBef>
            </a:pPr>
            <a:r>
              <a:rPr lang="en-US" i="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kcrawford@ucf.edu</a:t>
            </a:r>
            <a:endParaRPr lang="en-US" i="0" u="sng" dirty="0">
              <a:solidFill>
                <a:srgbClr val="1155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265" algn="ctr">
              <a:lnSpc>
                <a:spcPct val="100000"/>
              </a:lnSpc>
              <a:spcBef>
                <a:spcPts val="100"/>
              </a:spcBef>
            </a:pPr>
            <a:endParaRPr lang="en-US" i="0" u="sng" dirty="0">
              <a:solidFill>
                <a:srgbClr val="1155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265" algn="ctr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Sofia Goodrich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sofia.goodrich@gmail.com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265" algn="ctr">
              <a:lnSpc>
                <a:spcPct val="100000"/>
              </a:lnSpc>
              <a:spcBef>
                <a:spcPts val="100"/>
              </a:spcBef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1686E3-6BA2-813E-DE3E-217D27BB5F00}"/>
              </a:ext>
            </a:extLst>
          </p:cNvPr>
          <p:cNvSpPr txBox="1"/>
          <p:nvPr/>
        </p:nvSpPr>
        <p:spPr>
          <a:xfrm>
            <a:off x="1341912" y="0"/>
            <a:ext cx="10850088" cy="369332"/>
          </a:xfrm>
          <a:prstGeom prst="rect">
            <a:avLst/>
          </a:prstGeom>
          <a:solidFill>
            <a:srgbClr val="D6A3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ack and red rectangular sign with text&#10;&#10;Description automatically generated">
            <a:extLst>
              <a:ext uri="{FF2B5EF4-FFF2-40B4-BE49-F238E27FC236}">
                <a16:creationId xmlns:a16="http://schemas.microsoft.com/office/drawing/2014/main" id="{E528B41E-2D78-A056-7EBD-BCA350DCA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6" y="-1495"/>
            <a:ext cx="1247924" cy="13956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297930-0B1A-68F3-95F8-BBC124E9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1EDC-368C-4837-A56F-4AB6CB601E7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99B54-2426-D0BA-3AA5-FB4DE09DC8A9}"/>
              </a:ext>
            </a:extLst>
          </p:cNvPr>
          <p:cNvSpPr txBox="1"/>
          <p:nvPr/>
        </p:nvSpPr>
        <p:spPr>
          <a:xfrm>
            <a:off x="685800" y="1402343"/>
            <a:ext cx="113537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new student chapter starting in May 2025: University of Illinois, Urbana-Champaign (18 total)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UC Irvine expressed interest in starting a chapter (August 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24-25AY student reports: 10 on time; 2 late; 6 missing (following up with faculty advisors)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volunteer from Pakistan to help with connecting chapters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Collaborating with POLY member-at-large, Piril Ertem, to enhance overall student involvement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8BE0B8D-9768-074D-B094-63008B007425}"/>
              </a:ext>
            </a:extLst>
          </p:cNvPr>
          <p:cNvSpPr txBox="1">
            <a:spLocks/>
          </p:cNvSpPr>
          <p:nvPr/>
        </p:nvSpPr>
        <p:spPr>
          <a:xfrm>
            <a:off x="2214092" y="381000"/>
            <a:ext cx="9510814" cy="76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C93244"/>
                </a:solidFill>
                <a:latin typeface="Bierstadt Display" panose="020B0004020202020204" pitchFamily="34" charset="0"/>
              </a:rPr>
              <a:t>STUDENT CHAPTER HAPPENINGS – Fall 2025</a:t>
            </a:r>
            <a:br>
              <a:rPr lang="en-US" sz="2000" b="1" dirty="0">
                <a:latin typeface="Bierstadt Display" panose="020B0004020202020204" pitchFamily="34" charset="0"/>
              </a:rPr>
            </a:br>
            <a:r>
              <a:rPr lang="en-US" sz="1800" b="1" dirty="0">
                <a:latin typeface="Bierstadt Display" panose="020B0004020202020204" pitchFamily="34" charset="0"/>
              </a:rPr>
              <a:t>Kaitlyn Crawford, UCF</a:t>
            </a:r>
            <a:r>
              <a:rPr lang="en-US" sz="1800" dirty="0">
                <a:latin typeface="Bierstadt Display" panose="020B0004020202020204" pitchFamily="34" charset="0"/>
              </a:rPr>
              <a:t>; Sofia Goodrich, BD; POLY: Piril Ertem 3M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B08A0F-6D8D-71E5-2457-A8114A03BDC4}"/>
              </a:ext>
            </a:extLst>
          </p:cNvPr>
          <p:cNvSpPr txBox="1"/>
          <p:nvPr/>
        </p:nvSpPr>
        <p:spPr>
          <a:xfrm>
            <a:off x="1881504" y="5663817"/>
            <a:ext cx="2167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Mary Jutze</a:t>
            </a:r>
          </a:p>
          <a:p>
            <a:r>
              <a:rPr lang="en-US" dirty="0"/>
              <a:t>UMASS Amherst</a:t>
            </a:r>
          </a:p>
          <a:p>
            <a:r>
              <a:rPr lang="en-US" dirty="0"/>
              <a:t>PI: Reika Katsumata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D7DE00-6A8F-88CE-284B-64ABAAE1F353}"/>
              </a:ext>
            </a:extLst>
          </p:cNvPr>
          <p:cNvSpPr txBox="1"/>
          <p:nvPr/>
        </p:nvSpPr>
        <p:spPr>
          <a:xfrm>
            <a:off x="4212698" y="5663817"/>
            <a:ext cx="1472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Dhanush Patil</a:t>
            </a:r>
          </a:p>
          <a:p>
            <a:r>
              <a:rPr lang="en-US" dirty="0"/>
              <a:t>UC Berkeley</a:t>
            </a:r>
          </a:p>
          <a:p>
            <a:r>
              <a:rPr lang="en-US" dirty="0"/>
              <a:t>PI: Grace Gu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757EC4AD-3A20-4ADB-4A75-A5D73CE4A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317" y="386024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7BD72B-705D-7B2A-0848-662965808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717" y="3886236"/>
            <a:ext cx="1828800" cy="1828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7022F1-2AF8-8946-1C50-5C54C2E880FE}"/>
              </a:ext>
            </a:extLst>
          </p:cNvPr>
          <p:cNvSpPr txBox="1"/>
          <p:nvPr/>
        </p:nvSpPr>
        <p:spPr>
          <a:xfrm>
            <a:off x="2402125" y="3429000"/>
            <a:ext cx="3121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Fall 2025 travel awardees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156D86-0AF4-16A7-678E-471E94B48270}"/>
              </a:ext>
            </a:extLst>
          </p:cNvPr>
          <p:cNvSpPr txBox="1"/>
          <p:nvPr/>
        </p:nvSpPr>
        <p:spPr>
          <a:xfrm>
            <a:off x="6400800" y="3429000"/>
            <a:ext cx="45681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Basic Stats (based on 12 reports)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Members: 486 grad, 55 ug, 2 postdocs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Seminars: 30+ (some weekly)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Networking: 30+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Outreach: ~24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Full symposium: 1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Events like: lunch-&amp;-learn, art show, professional development, K-12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1641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Virginia Tech Logo">
            <a:extLst>
              <a:ext uri="{FF2B5EF4-FFF2-40B4-BE49-F238E27FC236}">
                <a16:creationId xmlns:a16="http://schemas.microsoft.com/office/drawing/2014/main" id="{56F813AE-F0E5-DD09-7AD1-358B14F6E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678" y="1196338"/>
            <a:ext cx="951321" cy="101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people standing in front of a table&#10;&#10;AI-generated content may be incorrect.">
            <a:extLst>
              <a:ext uri="{FF2B5EF4-FFF2-40B4-BE49-F238E27FC236}">
                <a16:creationId xmlns:a16="http://schemas.microsoft.com/office/drawing/2014/main" id="{13E5AD20-B064-273A-04AA-0D26455E7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505" y="2383146"/>
            <a:ext cx="5743393" cy="3233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AD5C27-E512-A223-ADB1-C9F85403E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2383146"/>
            <a:ext cx="5684547" cy="3200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561B1D8-3F27-B998-BE45-B3E5603B3E99}"/>
              </a:ext>
            </a:extLst>
          </p:cNvPr>
          <p:cNvSpPr txBox="1">
            <a:spLocks/>
          </p:cNvSpPr>
          <p:nvPr/>
        </p:nvSpPr>
        <p:spPr>
          <a:xfrm>
            <a:off x="1114050" y="408975"/>
            <a:ext cx="856170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2025 Fall Meeting Highlights</a:t>
            </a:r>
          </a:p>
        </p:txBody>
      </p:sp>
      <p:grpSp>
        <p:nvGrpSpPr>
          <p:cNvPr id="8" name="object 4">
            <a:extLst>
              <a:ext uri="{FF2B5EF4-FFF2-40B4-BE49-F238E27FC236}">
                <a16:creationId xmlns:a16="http://schemas.microsoft.com/office/drawing/2014/main" id="{05C609C3-6407-D68D-6D3C-A76BFBE9F42E}"/>
              </a:ext>
            </a:extLst>
          </p:cNvPr>
          <p:cNvGrpSpPr/>
          <p:nvPr/>
        </p:nvGrpSpPr>
        <p:grpSpPr>
          <a:xfrm>
            <a:off x="137160" y="59435"/>
            <a:ext cx="11521439" cy="1136903"/>
            <a:chOff x="137160" y="59435"/>
            <a:chExt cx="11521439" cy="1136903"/>
          </a:xfrm>
        </p:grpSpPr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382F2304-FD3D-2EF5-BED7-FD7C2289D699}"/>
                </a:ext>
              </a:extLst>
            </p:cNvPr>
            <p:cNvSpPr/>
            <p:nvPr/>
          </p:nvSpPr>
          <p:spPr>
            <a:xfrm>
              <a:off x="562354" y="996696"/>
              <a:ext cx="11096245" cy="199642"/>
            </a:xfrm>
            <a:custGeom>
              <a:avLst/>
              <a:gdLst/>
              <a:ahLst/>
              <a:cxnLst/>
              <a:rect l="l" t="t" r="r" b="b"/>
              <a:pathLst>
                <a:path w="9509760">
                  <a:moveTo>
                    <a:pt x="0" y="0"/>
                  </a:moveTo>
                  <a:lnTo>
                    <a:pt x="9509760" y="0"/>
                  </a:lnTo>
                </a:path>
              </a:pathLst>
            </a:custGeom>
            <a:ln w="12700">
              <a:solidFill>
                <a:srgbClr val="043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45F5815C-2EFD-3F28-63F4-C0040499521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160" y="59435"/>
              <a:ext cx="809243" cy="113690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E800699-318B-9370-F3E9-115C291AD5C4}"/>
              </a:ext>
            </a:extLst>
          </p:cNvPr>
          <p:cNvSpPr txBox="1"/>
          <p:nvPr/>
        </p:nvSpPr>
        <p:spPr>
          <a:xfrm>
            <a:off x="8488705" y="2030944"/>
            <a:ext cx="1718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Virginia Tech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5E797C-644B-B0C7-66D6-CEB8A703E8B4}"/>
              </a:ext>
            </a:extLst>
          </p:cNvPr>
          <p:cNvSpPr txBox="1"/>
          <p:nvPr/>
        </p:nvSpPr>
        <p:spPr>
          <a:xfrm>
            <a:off x="2164105" y="1998097"/>
            <a:ext cx="236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Miami University </a:t>
            </a:r>
            <a:endParaRPr lang="en-US" dirty="0"/>
          </a:p>
        </p:txBody>
      </p:sp>
      <p:pic>
        <p:nvPicPr>
          <p:cNvPr id="1028" name="Picture 4" descr="Miami University Logo, symbol, meaning, history, PNG, brand">
            <a:extLst>
              <a:ext uri="{FF2B5EF4-FFF2-40B4-BE49-F238E27FC236}">
                <a16:creationId xmlns:a16="http://schemas.microsoft.com/office/drawing/2014/main" id="{BF370A4B-9651-1FCA-3B09-B7F1D8265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2" r="65958" b="23768"/>
          <a:stretch>
            <a:fillRect/>
          </a:stretch>
        </p:blipFill>
        <p:spPr bwMode="auto">
          <a:xfrm>
            <a:off x="2587269" y="1329004"/>
            <a:ext cx="849603" cy="70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56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Membership count (as of Nov 2025)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181258"/>
              </p:ext>
            </p:extLst>
          </p:nvPr>
        </p:nvGraphicFramePr>
        <p:xfrm>
          <a:off x="5697706" y="1301459"/>
          <a:ext cx="1837461" cy="5075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3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016"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History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1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2025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2,560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315550"/>
                  </a:ext>
                </a:extLst>
              </a:tr>
              <a:tr h="3851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2024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2,450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10670464"/>
                  </a:ext>
                </a:extLst>
              </a:tr>
              <a:tr h="3851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2023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2,574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2022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2,766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1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2021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3,226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1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2020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4,133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5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2019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4,164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5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2018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4,641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8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2017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4,560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1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2016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4,254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1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2015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4,302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58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2014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4,489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37160" y="59435"/>
            <a:ext cx="11521439" cy="1136903"/>
            <a:chOff x="137160" y="59435"/>
            <a:chExt cx="11521439" cy="1136903"/>
          </a:xfrm>
        </p:grpSpPr>
        <p:sp>
          <p:nvSpPr>
            <p:cNvPr id="5" name="object 5"/>
            <p:cNvSpPr/>
            <p:nvPr/>
          </p:nvSpPr>
          <p:spPr>
            <a:xfrm>
              <a:off x="562354" y="996696"/>
              <a:ext cx="11096245" cy="199642"/>
            </a:xfrm>
            <a:custGeom>
              <a:avLst/>
              <a:gdLst/>
              <a:ahLst/>
              <a:cxnLst/>
              <a:rect l="l" t="t" r="r" b="b"/>
              <a:pathLst>
                <a:path w="9509760">
                  <a:moveTo>
                    <a:pt x="0" y="0"/>
                  </a:moveTo>
                  <a:lnTo>
                    <a:pt x="9509760" y="0"/>
                  </a:lnTo>
                </a:path>
              </a:pathLst>
            </a:custGeom>
            <a:ln w="12700">
              <a:solidFill>
                <a:srgbClr val="043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" y="59435"/>
              <a:ext cx="809243" cy="113690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F500204-F180-437A-AA01-F1F3EF221A8B}"/>
              </a:ext>
            </a:extLst>
          </p:cNvPr>
          <p:cNvSpPr txBox="1"/>
          <p:nvPr/>
        </p:nvSpPr>
        <p:spPr>
          <a:xfrm>
            <a:off x="8001000" y="1255455"/>
            <a:ext cx="4038599" cy="21852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2713" algn="ctr">
              <a:lnSpc>
                <a:spcPct val="150000"/>
              </a:lnSpc>
            </a:pPr>
            <a:r>
              <a:rPr lang="en-US" sz="1600" u="sng" dirty="0"/>
              <a:t>Membership Dues</a:t>
            </a:r>
          </a:p>
          <a:p>
            <a:pPr marL="112713" algn="l">
              <a:lnSpc>
                <a:spcPct val="150000"/>
              </a:lnSpc>
            </a:pPr>
            <a:r>
              <a:rPr lang="en-US" sz="1600" dirty="0"/>
              <a:t>$30 ACS Regula Member</a:t>
            </a:r>
          </a:p>
          <a:p>
            <a:pPr marL="112713" algn="l">
              <a:lnSpc>
                <a:spcPct val="150000"/>
              </a:lnSpc>
            </a:pPr>
            <a:r>
              <a:rPr lang="en-US" sz="1600" dirty="0"/>
              <a:t>$50 Non-ACS </a:t>
            </a:r>
          </a:p>
          <a:p>
            <a:pPr marL="112713" algn="l">
              <a:lnSpc>
                <a:spcPct val="150000"/>
              </a:lnSpc>
            </a:pPr>
            <a:r>
              <a:rPr lang="en-US" sz="1600" dirty="0"/>
              <a:t>$10 ACS Student Member</a:t>
            </a:r>
          </a:p>
          <a:p>
            <a:pPr marL="112713" algn="l">
              <a:lnSpc>
                <a:spcPct val="150000"/>
              </a:lnSpc>
            </a:pPr>
            <a:r>
              <a:rPr lang="en-US" sz="1600" dirty="0"/>
              <a:t>	(Regular or Non-Member)</a:t>
            </a:r>
          </a:p>
          <a:p>
            <a:pPr marL="112713" algn="l"/>
            <a:endParaRPr lang="en-US" sz="1600" dirty="0"/>
          </a:p>
        </p:txBody>
      </p:sp>
      <p:pic>
        <p:nvPicPr>
          <p:cNvPr id="18" name="Picture 17" descr="A graph of blue bars&#10;&#10;AI-generated content may be incorrect.">
            <a:extLst>
              <a:ext uri="{FF2B5EF4-FFF2-40B4-BE49-F238E27FC236}">
                <a16:creationId xmlns:a16="http://schemas.microsoft.com/office/drawing/2014/main" id="{2B8A1756-108E-CED8-42E9-CE6D39EB5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90" y="1641084"/>
            <a:ext cx="5456025" cy="479468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B52D30D-F026-9D7A-4AB5-1116D7A671EB}"/>
              </a:ext>
            </a:extLst>
          </p:cNvPr>
          <p:cNvSpPr txBox="1"/>
          <p:nvPr/>
        </p:nvSpPr>
        <p:spPr>
          <a:xfrm>
            <a:off x="8001000" y="3634256"/>
            <a:ext cx="3944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Total membership count caught up with Q4 2023.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6B9E45AE-1043-C08D-9A17-E4BDD0783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06" y="4925855"/>
            <a:ext cx="3578793" cy="166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2F00E45-CFA1-323B-49A3-70ED8DA21760}"/>
              </a:ext>
            </a:extLst>
          </p:cNvPr>
          <p:cNvSpPr txBox="1"/>
          <p:nvPr/>
        </p:nvSpPr>
        <p:spPr>
          <a:xfrm>
            <a:off x="7696200" y="4565904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Membership drive- June – September 2025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7B250-FDC7-E26F-14C9-380635E50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1E511A4-5D73-F56E-91BC-50FE4935B8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4050" y="408975"/>
            <a:ext cx="976992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2025 Membership breakdown – by membership type</a:t>
            </a:r>
            <a:endParaRPr spc="-10" dirty="0"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6E96EF5E-23AD-B261-FA86-66CC341EA615}"/>
              </a:ext>
            </a:extLst>
          </p:cNvPr>
          <p:cNvGrpSpPr/>
          <p:nvPr/>
        </p:nvGrpSpPr>
        <p:grpSpPr>
          <a:xfrm>
            <a:off x="137160" y="59435"/>
            <a:ext cx="11521439" cy="1136903"/>
            <a:chOff x="137160" y="59435"/>
            <a:chExt cx="11521439" cy="1136903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E6F10AE1-A976-6600-CCEF-BF0F453FABFB}"/>
                </a:ext>
              </a:extLst>
            </p:cNvPr>
            <p:cNvSpPr/>
            <p:nvPr/>
          </p:nvSpPr>
          <p:spPr>
            <a:xfrm>
              <a:off x="562354" y="996696"/>
              <a:ext cx="11096245" cy="199642"/>
            </a:xfrm>
            <a:custGeom>
              <a:avLst/>
              <a:gdLst/>
              <a:ahLst/>
              <a:cxnLst/>
              <a:rect l="l" t="t" r="r" b="b"/>
              <a:pathLst>
                <a:path w="9509760">
                  <a:moveTo>
                    <a:pt x="0" y="0"/>
                  </a:moveTo>
                  <a:lnTo>
                    <a:pt x="9509760" y="0"/>
                  </a:lnTo>
                </a:path>
              </a:pathLst>
            </a:custGeom>
            <a:ln w="12700">
              <a:solidFill>
                <a:srgbClr val="043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EDA56C80-9046-F556-6F9E-CFDEA48563A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" y="59435"/>
              <a:ext cx="809243" cy="1136903"/>
            </a:xfrm>
            <a:prstGeom prst="rect">
              <a:avLst/>
            </a:prstGeom>
          </p:spPr>
        </p:pic>
      </p:grpSp>
      <p:pic>
        <p:nvPicPr>
          <p:cNvPr id="12" name="Picture 11" descr="A graph of blue columns&#10;&#10;AI-generated content may be incorrect.">
            <a:extLst>
              <a:ext uri="{FF2B5EF4-FFF2-40B4-BE49-F238E27FC236}">
                <a16:creationId xmlns:a16="http://schemas.microsoft.com/office/drawing/2014/main" id="{D77C87C1-36F6-18D4-4D46-A8C957545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65" y="1554262"/>
            <a:ext cx="6334743" cy="45284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BF12870-AA12-EBF5-3483-16547A8EC2D8}"/>
              </a:ext>
            </a:extLst>
          </p:cNvPr>
          <p:cNvSpPr txBox="1"/>
          <p:nvPr/>
        </p:nvSpPr>
        <p:spPr>
          <a:xfrm>
            <a:off x="2639698" y="1182302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2025 breakdown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B47E70-55BE-53B7-9784-53EBAC5142E7}"/>
              </a:ext>
            </a:extLst>
          </p:cNvPr>
          <p:cNvSpPr txBox="1"/>
          <p:nvPr/>
        </p:nvSpPr>
        <p:spPr>
          <a:xfrm>
            <a:off x="9230056" y="118230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Nov 2025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5BA0FD1-3444-1220-3A39-CA3C6AD1E681}"/>
              </a:ext>
            </a:extLst>
          </p:cNvPr>
          <p:cNvGrpSpPr/>
          <p:nvPr/>
        </p:nvGrpSpPr>
        <p:grpSpPr>
          <a:xfrm>
            <a:off x="7089150" y="1820725"/>
            <a:ext cx="2739788" cy="2450127"/>
            <a:chOff x="6781801" y="2143759"/>
            <a:chExt cx="3217079" cy="2876957"/>
          </a:xfrm>
        </p:grpSpPr>
        <p:pic>
          <p:nvPicPr>
            <p:cNvPr id="38" name="Picture 37" descr="A pie chart with different colored sections&#10;&#10;AI-generated content may be incorrect.">
              <a:extLst>
                <a:ext uri="{FF2B5EF4-FFF2-40B4-BE49-F238E27FC236}">
                  <a16:creationId xmlns:a16="http://schemas.microsoft.com/office/drawing/2014/main" id="{D75C927B-B010-496A-C850-9F399C40A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5224" t="10301" r="21428" b="11355"/>
            <a:stretch>
              <a:fillRect/>
            </a:stretch>
          </p:blipFill>
          <p:spPr>
            <a:xfrm>
              <a:off x="6967561" y="2143759"/>
              <a:ext cx="3031319" cy="2876957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0516660-7A11-B23E-7E2A-3812B8491789}"/>
                </a:ext>
              </a:extLst>
            </p:cNvPr>
            <p:cNvSpPr txBox="1"/>
            <p:nvPr/>
          </p:nvSpPr>
          <p:spPr>
            <a:xfrm>
              <a:off x="7996563" y="3852469"/>
              <a:ext cx="973316" cy="556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59%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7AF1228-16CB-64C6-13DE-6C059F468444}"/>
                </a:ext>
              </a:extLst>
            </p:cNvPr>
            <p:cNvSpPr txBox="1"/>
            <p:nvPr/>
          </p:nvSpPr>
          <p:spPr>
            <a:xfrm>
              <a:off x="7070308" y="3083000"/>
              <a:ext cx="973316" cy="556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18%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4C49039-7DD0-77D9-6E2C-9DCB43412CD4}"/>
                </a:ext>
              </a:extLst>
            </p:cNvPr>
            <p:cNvSpPr txBox="1"/>
            <p:nvPr/>
          </p:nvSpPr>
          <p:spPr>
            <a:xfrm>
              <a:off x="7719209" y="2325962"/>
              <a:ext cx="1069875" cy="556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9.6%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4D20944-78E9-3B82-37F8-9FE18FD7E098}"/>
                </a:ext>
              </a:extLst>
            </p:cNvPr>
            <p:cNvSpPr/>
            <p:nvPr/>
          </p:nvSpPr>
          <p:spPr>
            <a:xfrm>
              <a:off x="6781801" y="2325962"/>
              <a:ext cx="601625" cy="274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255C972E-3554-C25F-ACD3-FEABEF0E30FE}"/>
              </a:ext>
            </a:extLst>
          </p:cNvPr>
          <p:cNvSpPr/>
          <p:nvPr/>
        </p:nvSpPr>
        <p:spPr>
          <a:xfrm>
            <a:off x="382465" y="5861305"/>
            <a:ext cx="6334743" cy="572094"/>
          </a:xfrm>
          <a:prstGeom prst="rect">
            <a:avLst/>
          </a:prstGeom>
          <a:solidFill>
            <a:srgbClr val="F8F8F8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914475F-0895-A9F3-F403-DB8123A4A54D}"/>
              </a:ext>
            </a:extLst>
          </p:cNvPr>
          <p:cNvSpPr txBox="1"/>
          <p:nvPr/>
        </p:nvSpPr>
        <p:spPr>
          <a:xfrm>
            <a:off x="946403" y="58028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840%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0B60B4C-BD4D-BB78-4624-E2CCF1673C53}"/>
              </a:ext>
            </a:extLst>
          </p:cNvPr>
          <p:cNvSpPr txBox="1"/>
          <p:nvPr/>
        </p:nvSpPr>
        <p:spPr>
          <a:xfrm>
            <a:off x="1720974" y="58028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230%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AE58178-1250-6C70-ADD2-1BA1D449AC21}"/>
              </a:ext>
            </a:extLst>
          </p:cNvPr>
          <p:cNvSpPr txBox="1"/>
          <p:nvPr/>
        </p:nvSpPr>
        <p:spPr>
          <a:xfrm>
            <a:off x="2477125" y="580286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-14%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1A9B916-EF66-65C0-04E0-B92808F90754}"/>
              </a:ext>
            </a:extLst>
          </p:cNvPr>
          <p:cNvSpPr txBox="1"/>
          <p:nvPr/>
        </p:nvSpPr>
        <p:spPr>
          <a:xfrm>
            <a:off x="3085475" y="580286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-82%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1BF2C9B-3255-2204-5C0E-A787C64476F4}"/>
              </a:ext>
            </a:extLst>
          </p:cNvPr>
          <p:cNvSpPr txBox="1"/>
          <p:nvPr/>
        </p:nvSpPr>
        <p:spPr>
          <a:xfrm>
            <a:off x="3846794" y="58028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59%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E73BC87-0C2E-8456-41E9-2484CD2E4C4B}"/>
              </a:ext>
            </a:extLst>
          </p:cNvPr>
          <p:cNvSpPr txBox="1"/>
          <p:nvPr/>
        </p:nvSpPr>
        <p:spPr>
          <a:xfrm>
            <a:off x="4576695" y="580286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-4%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1A31D2-4AAB-7359-D412-173A17620CE4}"/>
              </a:ext>
            </a:extLst>
          </p:cNvPr>
          <p:cNvSpPr txBox="1"/>
          <p:nvPr/>
        </p:nvSpPr>
        <p:spPr>
          <a:xfrm>
            <a:off x="5254444" y="580286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-5%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D0AE147-F30C-47DD-DB3E-7E20432A5028}"/>
              </a:ext>
            </a:extLst>
          </p:cNvPr>
          <p:cNvSpPr txBox="1"/>
          <p:nvPr/>
        </p:nvSpPr>
        <p:spPr>
          <a:xfrm>
            <a:off x="6075990" y="58028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30%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52E4A20-D3D6-9543-70F8-9A066040C84C}"/>
              </a:ext>
            </a:extLst>
          </p:cNvPr>
          <p:cNvSpPr txBox="1"/>
          <p:nvPr/>
        </p:nvSpPr>
        <p:spPr>
          <a:xfrm>
            <a:off x="7281146" y="4452496"/>
            <a:ext cx="46881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Jan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Significant increase with associate and affiliate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+50% regular </a:t>
            </a:r>
            <a:r>
              <a:rPr lang="en-US" b="1" dirty="0">
                <a:solidFill>
                  <a:srgbClr val="00B050"/>
                </a:solidFill>
              </a:rPr>
              <a:t>student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+30% undergraduate </a:t>
            </a:r>
            <a:r>
              <a:rPr lang="en-US" b="1" dirty="0"/>
              <a:t>student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- 80% regular members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ED2DF-74B9-A0EA-A728-DFAD02966E1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2552"/>
          <a:stretch>
            <a:fillRect/>
          </a:stretch>
        </p:blipFill>
        <p:spPr>
          <a:xfrm>
            <a:off x="9770727" y="2092995"/>
            <a:ext cx="2401395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0946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D420CE-EB49-B96A-BE5F-E04316A4A6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</a:t>
            </a:r>
            <a:fld id="{4D820F0B-6255-7F4F-8561-0744325F7446}" type="datetimeyyyy">
              <a:rPr lang="en-US" smtClean="0"/>
              <a:pPr/>
              <a:t>2026</a:t>
            </a:fld>
            <a:r>
              <a:rPr lang="en-US"/>
              <a:t> American Chemical Society.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2ECB89-56EA-99C6-FD89-1A69EFD71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7E1B0-2C10-EB42-8576-78E87F66470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374A0A-BBEC-BFA2-9948-AC0886AB8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369" y="1381183"/>
            <a:ext cx="5535350" cy="462928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6205CC6-AB9B-CC6D-08A2-6E11B367330D}"/>
              </a:ext>
            </a:extLst>
          </p:cNvPr>
          <p:cNvSpPr>
            <a:spLocks noGrp="1"/>
          </p:cNvSpPr>
          <p:nvPr/>
        </p:nvSpPr>
        <p:spPr>
          <a:xfrm>
            <a:off x="1240343" y="442335"/>
            <a:ext cx="1013650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/>
              <a:t>Membership is decreasing across all ACS Divisions</a:t>
            </a:r>
          </a:p>
        </p:txBody>
      </p:sp>
      <p:grpSp>
        <p:nvGrpSpPr>
          <p:cNvPr id="7" name="object 4">
            <a:extLst>
              <a:ext uri="{FF2B5EF4-FFF2-40B4-BE49-F238E27FC236}">
                <a16:creationId xmlns:a16="http://schemas.microsoft.com/office/drawing/2014/main" id="{DE83CAAE-E64D-17DA-9EBC-062F16E916BB}"/>
              </a:ext>
            </a:extLst>
          </p:cNvPr>
          <p:cNvGrpSpPr/>
          <p:nvPr/>
        </p:nvGrpSpPr>
        <p:grpSpPr>
          <a:xfrm>
            <a:off x="335280" y="117348"/>
            <a:ext cx="11521439" cy="1136903"/>
            <a:chOff x="137160" y="59435"/>
            <a:chExt cx="11521439" cy="1136903"/>
          </a:xfrm>
        </p:grpSpPr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DE8DB9BB-10D9-9346-772A-5E18094B515A}"/>
                </a:ext>
              </a:extLst>
            </p:cNvPr>
            <p:cNvSpPr/>
            <p:nvPr/>
          </p:nvSpPr>
          <p:spPr>
            <a:xfrm>
              <a:off x="562354" y="996696"/>
              <a:ext cx="11096245" cy="199642"/>
            </a:xfrm>
            <a:custGeom>
              <a:avLst/>
              <a:gdLst/>
              <a:ahLst/>
              <a:cxnLst/>
              <a:rect l="l" t="t" r="r" b="b"/>
              <a:pathLst>
                <a:path w="9509760">
                  <a:moveTo>
                    <a:pt x="0" y="0"/>
                  </a:moveTo>
                  <a:lnTo>
                    <a:pt x="9509760" y="0"/>
                  </a:lnTo>
                </a:path>
              </a:pathLst>
            </a:custGeom>
            <a:ln w="12700">
              <a:solidFill>
                <a:srgbClr val="0431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90090A99-D203-D1B3-398B-9A29D27611B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" y="59435"/>
              <a:ext cx="809243" cy="1136903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C494BA22-EF30-3DC6-6D32-D376A5603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27" y="1381183"/>
            <a:ext cx="6009954" cy="46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37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54C06-55F5-068C-D254-DE5B1FE83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E148F8-D5E0-1311-869C-DABB1F127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925" y="1408037"/>
            <a:ext cx="9212552" cy="544789"/>
          </a:xfrm>
        </p:spPr>
        <p:txBody>
          <a:bodyPr/>
          <a:lstStyle/>
          <a:p>
            <a:r>
              <a:rPr lang="en-US" dirty="0"/>
              <a:t>What Works?                              What Doesn’t?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25406-0323-403F-DF67-977823583DD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F404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© </a:t>
            </a:r>
            <a:fld id="{4D820F0B-6255-7F4F-8561-0744325F7446}" type="datetimeyyyy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F404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</a:t>
            </a:fld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F404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American Chemical Society.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F015A-A0EE-5DD7-44CF-374748DFA3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97E1B0-2C10-EB42-8576-78E87F66470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04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3F404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F029B-4749-4A4B-590A-7237DF78F937}"/>
              </a:ext>
            </a:extLst>
          </p:cNvPr>
          <p:cNvSpPr>
            <a:spLocks noGrp="1"/>
          </p:cNvSpPr>
          <p:nvPr/>
        </p:nvSpPr>
        <p:spPr>
          <a:xfrm>
            <a:off x="1097058" y="257940"/>
            <a:ext cx="1023397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/>
              <a:t>Working Group Survey – Division Related Highlights</a:t>
            </a:r>
          </a:p>
        </p:txBody>
      </p:sp>
      <p:grpSp>
        <p:nvGrpSpPr>
          <p:cNvPr id="3" name="object 4">
            <a:extLst>
              <a:ext uri="{FF2B5EF4-FFF2-40B4-BE49-F238E27FC236}">
                <a16:creationId xmlns:a16="http://schemas.microsoft.com/office/drawing/2014/main" id="{3490A45B-7502-34C8-937D-A8649698E4DD}"/>
              </a:ext>
            </a:extLst>
          </p:cNvPr>
          <p:cNvGrpSpPr/>
          <p:nvPr/>
        </p:nvGrpSpPr>
        <p:grpSpPr>
          <a:xfrm>
            <a:off x="240030" y="59248"/>
            <a:ext cx="11522140" cy="1136903"/>
            <a:chOff x="137160" y="59435"/>
            <a:chExt cx="11522140" cy="1136903"/>
          </a:xfrm>
        </p:grpSpPr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331E28C6-064C-4511-0B79-9EA3BBB5593E}"/>
                </a:ext>
              </a:extLst>
            </p:cNvPr>
            <p:cNvSpPr/>
            <p:nvPr/>
          </p:nvSpPr>
          <p:spPr>
            <a:xfrm>
              <a:off x="563055" y="866837"/>
              <a:ext cx="11096245" cy="199642"/>
            </a:xfrm>
            <a:custGeom>
              <a:avLst/>
              <a:gdLst/>
              <a:ahLst/>
              <a:cxnLst/>
              <a:rect l="l" t="t" r="r" b="b"/>
              <a:pathLst>
                <a:path w="9509760">
                  <a:moveTo>
                    <a:pt x="0" y="0"/>
                  </a:moveTo>
                  <a:lnTo>
                    <a:pt x="9509760" y="0"/>
                  </a:lnTo>
                </a:path>
              </a:pathLst>
            </a:custGeom>
            <a:ln w="12700">
              <a:solidFill>
                <a:srgbClr val="0431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dirty="0"/>
            </a:p>
          </p:txBody>
        </p:sp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9C972A7F-CF8F-35F2-1BCC-95FCAF08CC5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" y="59435"/>
              <a:ext cx="809243" cy="1136903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5E6460-E753-315C-910C-0F7060990804}"/>
              </a:ext>
            </a:extLst>
          </p:cNvPr>
          <p:cNvGrpSpPr/>
          <p:nvPr/>
        </p:nvGrpSpPr>
        <p:grpSpPr>
          <a:xfrm>
            <a:off x="1015646" y="1884467"/>
            <a:ext cx="4996713" cy="1963776"/>
            <a:chOff x="0" y="2179465"/>
            <a:chExt cx="4904029" cy="14077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34E3D4A-D8B9-A719-D8DC-F237017280EA}"/>
                </a:ext>
              </a:extLst>
            </p:cNvPr>
            <p:cNvSpPr/>
            <p:nvPr/>
          </p:nvSpPr>
          <p:spPr>
            <a:xfrm>
              <a:off x="0" y="2214768"/>
              <a:ext cx="4800600" cy="137240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6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D76B10-6E8F-4C8D-9742-1A252C4E3BD7}"/>
                </a:ext>
              </a:extLst>
            </p:cNvPr>
            <p:cNvSpPr txBox="1"/>
            <p:nvPr/>
          </p:nvSpPr>
          <p:spPr>
            <a:xfrm>
              <a:off x="103429" y="2179465"/>
              <a:ext cx="4800600" cy="13724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19" tIns="21590" rIns="120904" bIns="21590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Aft>
                  <a:spcPts val="1200"/>
                </a:spcAft>
                <a:buChar char="•"/>
              </a:pPr>
              <a:r>
                <a:rPr lang="en-US" kern="1200" dirty="0">
                  <a:solidFill>
                    <a:srgbClr val="00B050"/>
                  </a:solidFill>
                </a:rPr>
                <a:t>Opportunities for networking, career advancement, and publishing</a:t>
              </a:r>
            </a:p>
            <a:p>
              <a:pPr marL="114300" lvl="1" indent="-114300" algn="l" defTabSz="577850">
                <a:lnSpc>
                  <a:spcPct val="90000"/>
                </a:lnSpc>
                <a:spcAft>
                  <a:spcPts val="1200"/>
                </a:spcAft>
                <a:buChar char="•"/>
              </a:pPr>
              <a:r>
                <a:rPr lang="en-US" kern="1200" dirty="0">
                  <a:solidFill>
                    <a:srgbClr val="00B050"/>
                  </a:solidFill>
                </a:rPr>
                <a:t>Local sections and divisions’ role in community and leadership engagement</a:t>
              </a:r>
            </a:p>
            <a:p>
              <a:pPr marL="114300" lvl="1" indent="-114300" defTabSz="577850">
                <a:lnSpc>
                  <a:spcPct val="90000"/>
                </a:lnSpc>
                <a:spcAft>
                  <a:spcPts val="1200"/>
                </a:spcAft>
                <a:buFontTx/>
                <a:buChar char="•"/>
              </a:pPr>
              <a:r>
                <a:rPr lang="en-US" sz="1600" dirty="0"/>
                <a:t>Transparency in division dues</a:t>
              </a:r>
            </a:p>
            <a:p>
              <a:pPr marL="114300" lvl="1" indent="-114300" algn="l" defTabSz="577850">
                <a:lnSpc>
                  <a:spcPct val="90000"/>
                </a:lnSpc>
                <a:spcAft>
                  <a:spcPts val="1200"/>
                </a:spcAft>
                <a:buFontTx/>
                <a:buChar char="•"/>
              </a:pPr>
              <a:r>
                <a:rPr lang="en-US" sz="1600" kern="1200" dirty="0"/>
                <a:t>Access to C&amp;EN, </a:t>
              </a:r>
              <a:r>
                <a:rPr lang="en-US" sz="1600" kern="1200" dirty="0" err="1"/>
                <a:t>InChemistry</a:t>
              </a:r>
              <a:r>
                <a:rPr lang="en-US" sz="1600" kern="1200" dirty="0"/>
                <a:t>, technical sessions, and newsletters</a:t>
              </a:r>
            </a:p>
            <a:p>
              <a:pPr marL="114300" lvl="1" indent="-114300" defTabSz="577850">
                <a:lnSpc>
                  <a:spcPct val="90000"/>
                </a:lnSpc>
                <a:spcAft>
                  <a:spcPts val="1200"/>
                </a:spcAft>
                <a:buFontTx/>
                <a:buChar char="•"/>
              </a:pPr>
              <a:endParaRPr lang="en-US" sz="1600" b="1" kern="12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B17ED7F-C943-32D0-4440-904914E09B4A}"/>
              </a:ext>
            </a:extLst>
          </p:cNvPr>
          <p:cNvGrpSpPr/>
          <p:nvPr/>
        </p:nvGrpSpPr>
        <p:grpSpPr>
          <a:xfrm rot="16200000">
            <a:off x="-264825" y="2696352"/>
            <a:ext cx="2182792" cy="397800"/>
            <a:chOff x="0" y="1816968"/>
            <a:chExt cx="4800600" cy="39780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158E912-770E-2E32-678F-387F624214D7}"/>
                </a:ext>
              </a:extLst>
            </p:cNvPr>
            <p:cNvSpPr/>
            <p:nvPr/>
          </p:nvSpPr>
          <p:spPr>
            <a:xfrm>
              <a:off x="0" y="1816968"/>
              <a:ext cx="4800600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B08EB8A1-08CB-4F21-8A10-7FBE044D0956}"/>
                </a:ext>
              </a:extLst>
            </p:cNvPr>
            <p:cNvSpPr txBox="1"/>
            <p:nvPr/>
          </p:nvSpPr>
          <p:spPr>
            <a:xfrm>
              <a:off x="19419" y="1836387"/>
              <a:ext cx="4761762" cy="358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/>
                <a:t>Benefits &amp; Value</a:t>
              </a:r>
              <a:endParaRPr lang="en-US" sz="1700" kern="12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BD0008E-03CF-B557-4514-E08880613ABE}"/>
              </a:ext>
            </a:extLst>
          </p:cNvPr>
          <p:cNvGrpSpPr/>
          <p:nvPr/>
        </p:nvGrpSpPr>
        <p:grpSpPr>
          <a:xfrm rot="16200000">
            <a:off x="-225572" y="5229727"/>
            <a:ext cx="2143125" cy="397800"/>
            <a:chOff x="0" y="3587178"/>
            <a:chExt cx="4800600" cy="3978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BFC20E4-0FF0-A993-4715-9DF778D38254}"/>
                </a:ext>
              </a:extLst>
            </p:cNvPr>
            <p:cNvSpPr/>
            <p:nvPr/>
          </p:nvSpPr>
          <p:spPr>
            <a:xfrm>
              <a:off x="0" y="3587178"/>
              <a:ext cx="4800600" cy="397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35D4F9CF-DF8B-C834-41E7-A4E8A3F82E6D}"/>
                </a:ext>
              </a:extLst>
            </p:cNvPr>
            <p:cNvSpPr txBox="1"/>
            <p:nvPr/>
          </p:nvSpPr>
          <p:spPr>
            <a:xfrm>
              <a:off x="19419" y="3606597"/>
              <a:ext cx="4761762" cy="358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/>
                <a:t>Communications</a:t>
              </a:r>
              <a:endParaRPr lang="en-US" sz="1700" kern="120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B846EEA-E8E4-4FDB-4CE0-9FA903B9B341}"/>
              </a:ext>
            </a:extLst>
          </p:cNvPr>
          <p:cNvSpPr txBox="1"/>
          <p:nvPr/>
        </p:nvSpPr>
        <p:spPr>
          <a:xfrm>
            <a:off x="1044891" y="4667647"/>
            <a:ext cx="446775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143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Quarterly newsletters and technical updates help keep members informed</a:t>
            </a:r>
          </a:p>
          <a:p>
            <a:pPr marL="171450" indent="-1143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Transparency in division dues (with some exceptions)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271DE5-02A0-F082-4F79-94644B59FFC8}"/>
              </a:ext>
            </a:extLst>
          </p:cNvPr>
          <p:cNvGrpSpPr/>
          <p:nvPr/>
        </p:nvGrpSpPr>
        <p:grpSpPr>
          <a:xfrm>
            <a:off x="6300697" y="1933593"/>
            <a:ext cx="5314752" cy="2053055"/>
            <a:chOff x="0" y="282367"/>
            <a:chExt cx="4996713" cy="21431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AA11346-4FC0-260C-96B2-7E9C9C920E96}"/>
                </a:ext>
              </a:extLst>
            </p:cNvPr>
            <p:cNvSpPr/>
            <p:nvPr/>
          </p:nvSpPr>
          <p:spPr>
            <a:xfrm>
              <a:off x="0" y="363063"/>
              <a:ext cx="4803775" cy="9149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6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8B09969-8B06-A850-6A42-ADCDC906E6C1}"/>
                </a:ext>
              </a:extLst>
            </p:cNvPr>
            <p:cNvSpPr txBox="1"/>
            <p:nvPr/>
          </p:nvSpPr>
          <p:spPr>
            <a:xfrm>
              <a:off x="0" y="282367"/>
              <a:ext cx="4996713" cy="2143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520" tIns="16510" rIns="92456" bIns="16510" numCol="1" spcCol="1270" anchor="t" anchorCtr="0">
              <a:noAutofit/>
            </a:bodyPr>
            <a:lstStyle/>
            <a:p>
              <a:pPr marL="285750" lvl="1" indent="-285750" defTabSz="444500">
                <a:lnSpc>
                  <a:spcPct val="90000"/>
                </a:lnSpc>
                <a:spcBef>
                  <a:spcPts val="1200"/>
                </a:spcBef>
                <a:spcAft>
                  <a:spcPct val="200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C00000"/>
                  </a:solidFill>
                </a:rPr>
                <a:t>Lack of clear engagement paths </a:t>
              </a:r>
              <a:br>
                <a:rPr lang="en-US" dirty="0">
                  <a:solidFill>
                    <a:srgbClr val="C00000"/>
                  </a:solidFill>
                </a:rPr>
              </a:br>
              <a:r>
                <a:rPr lang="en-US" dirty="0">
                  <a:solidFill>
                    <a:srgbClr val="C00000"/>
                  </a:solidFill>
                </a:rPr>
                <a:t>(especially low-effort or entry-level involvement)</a:t>
              </a:r>
            </a:p>
            <a:p>
              <a:pPr marL="285750" lvl="1" indent="-285750" defTabSz="444500">
                <a:lnSpc>
                  <a:spcPct val="90000"/>
                </a:lnSpc>
                <a:spcBef>
                  <a:spcPts val="1200"/>
                </a:spcBef>
                <a:spcAft>
                  <a:spcPct val="200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C00000"/>
                  </a:solidFill>
                </a:rPr>
                <a:t>Not enough support for </a:t>
              </a:r>
              <a:r>
                <a:rPr lang="en-US" b="1" dirty="0">
                  <a:solidFill>
                    <a:srgbClr val="C00000"/>
                  </a:solidFill>
                </a:rPr>
                <a:t>new member onboarding </a:t>
              </a:r>
              <a:endParaRPr lang="en-US" dirty="0">
                <a:solidFill>
                  <a:srgbClr val="C00000"/>
                </a:solidFill>
              </a:endParaRPr>
            </a:p>
            <a:p>
              <a:pPr marL="285750" lvl="1" indent="-285750" defTabSz="444500">
                <a:lnSpc>
                  <a:spcPct val="90000"/>
                </a:lnSpc>
                <a:spcBef>
                  <a:spcPts val="1200"/>
                </a:spcBef>
                <a:spcAft>
                  <a:spcPct val="200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C00000"/>
                  </a:solidFill>
                </a:rPr>
                <a:t>Unclear differences between </a:t>
              </a:r>
              <a:r>
                <a:rPr lang="en-US" b="1" dirty="0">
                  <a:solidFill>
                    <a:srgbClr val="C00000"/>
                  </a:solidFill>
                </a:rPr>
                <a:t>Society Affiliate </a:t>
              </a:r>
              <a:r>
                <a:rPr lang="en-US" dirty="0">
                  <a:solidFill>
                    <a:srgbClr val="C00000"/>
                  </a:solidFill>
                </a:rPr>
                <a:t>and </a:t>
              </a:r>
              <a:r>
                <a:rPr lang="en-US" b="1" dirty="0">
                  <a:solidFill>
                    <a:srgbClr val="C00000"/>
                  </a:solidFill>
                </a:rPr>
                <a:t>Community Associate</a:t>
              </a:r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dirty="0"/>
                <a:t>No clear outreach to </a:t>
              </a:r>
              <a:r>
                <a:rPr lang="en-US" b="1" dirty="0"/>
                <a:t>industry</a:t>
              </a:r>
              <a:r>
                <a:rPr lang="en-US" dirty="0"/>
                <a:t> or support for managers encouraging ACS membership</a:t>
              </a:r>
              <a:endParaRPr lang="en-US" b="1" dirty="0"/>
            </a:p>
            <a:p>
              <a:pPr marL="285750" lvl="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endParaRPr lang="en-US" sz="1600" dirty="0"/>
            </a:p>
            <a:p>
              <a:pPr marL="57150" lvl="1" indent="-57150" defTabSz="444500">
                <a:lnSpc>
                  <a:spcPct val="90000"/>
                </a:lnSpc>
                <a:spcBef>
                  <a:spcPts val="1200"/>
                </a:spcBef>
                <a:spcAft>
                  <a:spcPct val="20000"/>
                </a:spcAft>
                <a:buChar char="•"/>
              </a:pPr>
              <a:endParaRPr lang="en-US" sz="1600" b="1" dirty="0"/>
            </a:p>
            <a:p>
              <a:pPr marL="57150" lvl="1" indent="-57150" defTabSz="444500">
                <a:lnSpc>
                  <a:spcPct val="90000"/>
                </a:lnSpc>
                <a:spcBef>
                  <a:spcPts val="1200"/>
                </a:spcBef>
                <a:spcAft>
                  <a:spcPct val="20000"/>
                </a:spcAft>
                <a:buChar char="•"/>
              </a:pPr>
              <a:endParaRPr lang="en-US" sz="1600" b="1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D27D0DE-4C6A-B13D-8D00-CAF5B45140CD}"/>
              </a:ext>
            </a:extLst>
          </p:cNvPr>
          <p:cNvSpPr txBox="1"/>
          <p:nvPr/>
        </p:nvSpPr>
        <p:spPr>
          <a:xfrm>
            <a:off x="6327201" y="4643229"/>
            <a:ext cx="543496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Insufficient messaging around </a:t>
            </a:r>
            <a:r>
              <a:rPr lang="en-US" sz="1600" b="1" dirty="0"/>
              <a:t>why someone should join </a:t>
            </a:r>
            <a:r>
              <a:rPr lang="en-US" sz="1600" dirty="0"/>
              <a:t>— mission, impact, and purpose under-communicated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Few examples of impact stories, metrics, or testimonials to convey real member value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F0BAA9-EE26-DBC6-D4D3-21B51E3E91AD}"/>
              </a:ext>
            </a:extLst>
          </p:cNvPr>
          <p:cNvSpPr txBox="1"/>
          <p:nvPr/>
        </p:nvSpPr>
        <p:spPr>
          <a:xfrm>
            <a:off x="613599" y="878158"/>
            <a:ext cx="109648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ACS initiated a Division Membership Working Group in June 2025</a:t>
            </a:r>
          </a:p>
        </p:txBody>
      </p:sp>
    </p:spTree>
    <p:extLst>
      <p:ext uri="{BB962C8B-B14F-4D97-AF65-F5344CB8AC3E}">
        <p14:creationId xmlns:p14="http://schemas.microsoft.com/office/powerpoint/2010/main" val="356576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7C764-E4ED-5172-3FF7-5D762968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D3ABD5-8EC0-4B50-9038-1850E0320B47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8" name="object 4">
            <a:extLst>
              <a:ext uri="{FF2B5EF4-FFF2-40B4-BE49-F238E27FC236}">
                <a16:creationId xmlns:a16="http://schemas.microsoft.com/office/drawing/2014/main" id="{72823080-C32C-1CF6-0A17-BC01C12F689A}"/>
              </a:ext>
            </a:extLst>
          </p:cNvPr>
          <p:cNvGrpSpPr/>
          <p:nvPr/>
        </p:nvGrpSpPr>
        <p:grpSpPr>
          <a:xfrm>
            <a:off x="240030" y="59248"/>
            <a:ext cx="11522140" cy="1136903"/>
            <a:chOff x="137160" y="59435"/>
            <a:chExt cx="11522140" cy="1136903"/>
          </a:xfrm>
        </p:grpSpPr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9D6CD81B-BDBC-2C1B-ED2B-870B8D32CDAC}"/>
                </a:ext>
              </a:extLst>
            </p:cNvPr>
            <p:cNvSpPr/>
            <p:nvPr/>
          </p:nvSpPr>
          <p:spPr>
            <a:xfrm>
              <a:off x="563055" y="866837"/>
              <a:ext cx="11096245" cy="199642"/>
            </a:xfrm>
            <a:custGeom>
              <a:avLst/>
              <a:gdLst/>
              <a:ahLst/>
              <a:cxnLst/>
              <a:rect l="l" t="t" r="r" b="b"/>
              <a:pathLst>
                <a:path w="9509760">
                  <a:moveTo>
                    <a:pt x="0" y="0"/>
                  </a:moveTo>
                  <a:lnTo>
                    <a:pt x="9509760" y="0"/>
                  </a:lnTo>
                </a:path>
              </a:pathLst>
            </a:custGeom>
            <a:ln w="12700">
              <a:solidFill>
                <a:srgbClr val="0431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dirty="0"/>
            </a:p>
          </p:txBody>
        </p:sp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4D93B723-13E3-0971-1251-82BB75D85DF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" y="59435"/>
              <a:ext cx="809243" cy="1136903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4201A80-998C-7B5D-2CE4-BA273E1AF0A4}"/>
              </a:ext>
            </a:extLst>
          </p:cNvPr>
          <p:cNvSpPr txBox="1"/>
          <p:nvPr/>
        </p:nvSpPr>
        <p:spPr>
          <a:xfrm>
            <a:off x="595394" y="1378639"/>
            <a:ext cx="429412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Poly Volunteer Interest Form*</a:t>
            </a:r>
            <a:br>
              <a:rPr lang="en-US" sz="2000" dirty="0"/>
            </a:br>
            <a:r>
              <a:rPr lang="en-US" sz="2000" dirty="0"/>
              <a:t>(started in Jul 2024)</a:t>
            </a:r>
            <a:br>
              <a:rPr lang="en-US" sz="2000" dirty="0"/>
            </a:br>
            <a:r>
              <a:rPr lang="en-US" b="1" i="1" dirty="0"/>
              <a:t>Colleen Scott, </a:t>
            </a:r>
            <a:r>
              <a:rPr lang="en-US" i="1" dirty="0"/>
              <a:t>Volunteer Coordinator</a:t>
            </a:r>
          </a:p>
          <a:p>
            <a:pPr algn="ctr"/>
            <a:r>
              <a:rPr lang="en-US" i="1" dirty="0"/>
              <a:t>collaboration with</a:t>
            </a:r>
          </a:p>
          <a:p>
            <a:pPr algn="ctr"/>
            <a:r>
              <a:rPr lang="en-US" b="1" i="1" dirty="0"/>
              <a:t>Jeff Ting, Tayler Hebner, </a:t>
            </a:r>
            <a:r>
              <a:rPr lang="en-US" i="1" dirty="0"/>
              <a:t>Publicity Team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576111-2E7B-ADA0-5202-87AF75E4958A}"/>
              </a:ext>
            </a:extLst>
          </p:cNvPr>
          <p:cNvSpPr txBox="1"/>
          <p:nvPr/>
        </p:nvSpPr>
        <p:spPr>
          <a:xfrm>
            <a:off x="665925" y="3280632"/>
            <a:ext cx="4381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of </a:t>
            </a:r>
            <a:r>
              <a:rPr lang="en-US" dirty="0">
                <a:solidFill>
                  <a:srgbClr val="00B050"/>
                </a:solidFill>
              </a:rPr>
              <a:t>68 new volunteers </a:t>
            </a:r>
            <a:r>
              <a:rPr lang="en-US" dirty="0"/>
              <a:t>in 1 year</a:t>
            </a:r>
          </a:p>
          <a:p>
            <a:r>
              <a:rPr lang="en-US" dirty="0"/>
              <a:t>Majority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Grad Students and </a:t>
            </a:r>
            <a:br>
              <a:rPr lang="en-US" dirty="0"/>
            </a:br>
            <a:r>
              <a:rPr lang="en-US" dirty="0"/>
              <a:t>Industry Professionals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Want serve as a poster judge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Volunteer coordination streamlined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9 Sci-Mix Judges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6 POLY Desk volunteers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991E638-6AC6-0F28-991F-AF55DEC13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163021"/>
            <a:ext cx="3893903" cy="29336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19AA8AF-8194-7A01-5644-08430B9B2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3338688"/>
            <a:ext cx="4071063" cy="3031642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81A294-E963-EE3A-CB31-982F099BD1E2}"/>
              </a:ext>
            </a:extLst>
          </p:cNvPr>
          <p:cNvSpPr/>
          <p:nvPr/>
        </p:nvSpPr>
        <p:spPr>
          <a:xfrm>
            <a:off x="561975" y="1267830"/>
            <a:ext cx="4381501" cy="4723520"/>
          </a:xfrm>
          <a:prstGeom prst="roundRect">
            <a:avLst>
              <a:gd name="adj" fmla="val 303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8FB97D-24E1-1415-A7AC-7A6B5AF06382}"/>
              </a:ext>
            </a:extLst>
          </p:cNvPr>
          <p:cNvSpPr txBox="1"/>
          <p:nvPr/>
        </p:nvSpPr>
        <p:spPr>
          <a:xfrm>
            <a:off x="613421" y="6167510"/>
            <a:ext cx="4278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*Membership not mandatory to volunteer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812BF7-EE58-6D41-053A-53E9B70612CD}"/>
              </a:ext>
            </a:extLst>
          </p:cNvPr>
          <p:cNvSpPr>
            <a:spLocks noGrp="1"/>
          </p:cNvSpPr>
          <p:nvPr/>
        </p:nvSpPr>
        <p:spPr>
          <a:xfrm>
            <a:off x="1097058" y="257940"/>
            <a:ext cx="1023397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/>
              <a:t>Membership Committee Highlight of 2025</a:t>
            </a:r>
          </a:p>
        </p:txBody>
      </p:sp>
    </p:spTree>
    <p:extLst>
      <p:ext uri="{BB962C8B-B14F-4D97-AF65-F5344CB8AC3E}">
        <p14:creationId xmlns:p14="http://schemas.microsoft.com/office/powerpoint/2010/main" val="205391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F824D-431D-C301-A5C7-675CB60AD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FA5D0-F1C2-5145-ACFF-E8EE1CFFD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D3ABD5-8EC0-4B50-9038-1850E0320B4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DB06A8-A84B-16FB-BF74-1E9AF44A5B85}"/>
              </a:ext>
            </a:extLst>
          </p:cNvPr>
          <p:cNvSpPr>
            <a:spLocks noGrp="1"/>
          </p:cNvSpPr>
          <p:nvPr/>
        </p:nvSpPr>
        <p:spPr>
          <a:xfrm>
            <a:off x="1097058" y="257940"/>
            <a:ext cx="1023397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/>
              <a:t>2026 Focus</a:t>
            </a:r>
          </a:p>
        </p:txBody>
      </p:sp>
      <p:grpSp>
        <p:nvGrpSpPr>
          <p:cNvPr id="8" name="object 4">
            <a:extLst>
              <a:ext uri="{FF2B5EF4-FFF2-40B4-BE49-F238E27FC236}">
                <a16:creationId xmlns:a16="http://schemas.microsoft.com/office/drawing/2014/main" id="{9EF36757-9E30-3C9F-F0D6-B4400EB2DC6C}"/>
              </a:ext>
            </a:extLst>
          </p:cNvPr>
          <p:cNvGrpSpPr/>
          <p:nvPr/>
        </p:nvGrpSpPr>
        <p:grpSpPr>
          <a:xfrm>
            <a:off x="240030" y="59248"/>
            <a:ext cx="11522140" cy="1136903"/>
            <a:chOff x="137160" y="59435"/>
            <a:chExt cx="11522140" cy="1136903"/>
          </a:xfrm>
        </p:grpSpPr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E6671D25-2B1D-D802-D00F-AE5EF2EEB6BE}"/>
                </a:ext>
              </a:extLst>
            </p:cNvPr>
            <p:cNvSpPr/>
            <p:nvPr/>
          </p:nvSpPr>
          <p:spPr>
            <a:xfrm>
              <a:off x="563055" y="866837"/>
              <a:ext cx="11096245" cy="199642"/>
            </a:xfrm>
            <a:custGeom>
              <a:avLst/>
              <a:gdLst/>
              <a:ahLst/>
              <a:cxnLst/>
              <a:rect l="l" t="t" r="r" b="b"/>
              <a:pathLst>
                <a:path w="9509760">
                  <a:moveTo>
                    <a:pt x="0" y="0"/>
                  </a:moveTo>
                  <a:lnTo>
                    <a:pt x="9509760" y="0"/>
                  </a:lnTo>
                </a:path>
              </a:pathLst>
            </a:custGeom>
            <a:ln w="12700">
              <a:solidFill>
                <a:srgbClr val="0431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dirty="0"/>
            </a:p>
          </p:txBody>
        </p:sp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3A5498DA-B966-3AF1-02C9-C442C23A544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" y="59435"/>
              <a:ext cx="809243" cy="1136903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4896E16-C167-A31A-D8B4-66025EE7C4DA}"/>
              </a:ext>
            </a:extLst>
          </p:cNvPr>
          <p:cNvSpPr txBox="1"/>
          <p:nvPr/>
        </p:nvSpPr>
        <p:spPr>
          <a:xfrm>
            <a:off x="1600200" y="1042479"/>
            <a:ext cx="9753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Create </a:t>
            </a:r>
            <a:r>
              <a:rPr lang="en-US" sz="2000" b="1" kern="1200" dirty="0">
                <a:solidFill>
                  <a:schemeClr val="tx1"/>
                </a:solidFill>
              </a:rPr>
              <a:t>opportunities for volunteering, networking, and career advancement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1DF4F0-4B3C-9B90-8DD6-984D6471EA86}"/>
              </a:ext>
            </a:extLst>
          </p:cNvPr>
          <p:cNvSpPr txBox="1"/>
          <p:nvPr/>
        </p:nvSpPr>
        <p:spPr>
          <a:xfrm>
            <a:off x="1232456" y="2017827"/>
            <a:ext cx="449580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dirty="0"/>
              <a:t>Continued volunteer engagement</a:t>
            </a:r>
            <a:br>
              <a:rPr lang="en-US" dirty="0"/>
            </a:br>
            <a:r>
              <a:rPr lang="en-US" dirty="0"/>
              <a:t>Colleen Scott, Ezra Kone</a:t>
            </a:r>
          </a:p>
          <a:p>
            <a:pPr marL="347663" lvl="4" indent="-287338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Engage with individual committees and align on volunteer needs</a:t>
            </a:r>
          </a:p>
          <a:p>
            <a:pPr marL="347663" lvl="4" indent="-287338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Revisit volunteer form based on committee feedback</a:t>
            </a:r>
          </a:p>
          <a:p>
            <a:pPr marL="347663" lvl="4" indent="-287338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Circulate volunteer coordination form 1-month ahead of national meetings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63B115-7990-3876-7558-816E3142F116}"/>
              </a:ext>
            </a:extLst>
          </p:cNvPr>
          <p:cNvSpPr txBox="1"/>
          <p:nvPr/>
        </p:nvSpPr>
        <p:spPr>
          <a:xfrm>
            <a:off x="6683664" y="2065470"/>
            <a:ext cx="47463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en-US" b="1" dirty="0"/>
              <a:t>POLY/PMSE Mentoring Program Kickoff</a:t>
            </a:r>
            <a:br>
              <a:rPr lang="en-US" dirty="0"/>
            </a:br>
            <a:r>
              <a:rPr lang="en-US" dirty="0"/>
              <a:t>Piril Ertem, Rafael Verduzco</a:t>
            </a:r>
          </a:p>
          <a:p>
            <a:pPr lvl="4"/>
            <a:endParaRPr lang="en-US" dirty="0"/>
          </a:p>
          <a:p>
            <a:pPr marL="347663" lvl="4" indent="-2286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Survey circulated Q4 2025. 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30 mentors, 80 mentees </a:t>
            </a:r>
            <a:endParaRPr lang="en-US" dirty="0">
              <a:solidFill>
                <a:srgbClr val="00B050"/>
              </a:solidFill>
              <a:highlight>
                <a:srgbClr val="FFFF00"/>
              </a:highlight>
            </a:endParaRPr>
          </a:p>
          <a:p>
            <a:pPr marL="347663" lvl="4" indent="-2286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Mentor-mentee pairing to start in </a:t>
            </a:r>
            <a:br>
              <a:rPr lang="en-US" dirty="0"/>
            </a:br>
            <a:r>
              <a:rPr lang="en-US" dirty="0"/>
              <a:t>Q1 2026</a:t>
            </a:r>
          </a:p>
          <a:p>
            <a:pPr marL="347663" lvl="4" indent="-2286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6-month pulse check and start a new cohort based on feedback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65DF4BF-8F58-1934-05D5-860CA3A54D0F}"/>
              </a:ext>
            </a:extLst>
          </p:cNvPr>
          <p:cNvSpPr/>
          <p:nvPr/>
        </p:nvSpPr>
        <p:spPr>
          <a:xfrm>
            <a:off x="914400" y="1697865"/>
            <a:ext cx="5000625" cy="3414593"/>
          </a:xfrm>
          <a:prstGeom prst="roundRect">
            <a:avLst>
              <a:gd name="adj" fmla="val 303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DEA0286-0190-9CB4-01B6-CADBDAAC7976}"/>
              </a:ext>
            </a:extLst>
          </p:cNvPr>
          <p:cNvSpPr/>
          <p:nvPr/>
        </p:nvSpPr>
        <p:spPr>
          <a:xfrm>
            <a:off x="6400800" y="1697865"/>
            <a:ext cx="5000625" cy="3414593"/>
          </a:xfrm>
          <a:prstGeom prst="roundRect">
            <a:avLst>
              <a:gd name="adj" fmla="val 303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4B781-F43D-9F34-4ED6-9817E926EA10}"/>
              </a:ext>
            </a:extLst>
          </p:cNvPr>
          <p:cNvSpPr txBox="1"/>
          <p:nvPr/>
        </p:nvSpPr>
        <p:spPr>
          <a:xfrm>
            <a:off x="1097058" y="552968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432FF"/>
                </a:solidFill>
              </a:rPr>
              <a:t>This is a great initiative to strengthen the polymer community. I’m excited to participate and help bridge academia–industry gaps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DDE793-4602-BEDB-9C39-0305B1490B64}"/>
              </a:ext>
            </a:extLst>
          </p:cNvPr>
          <p:cNvSpPr txBox="1"/>
          <p:nvPr/>
        </p:nvSpPr>
        <p:spPr>
          <a:xfrm>
            <a:off x="7086600" y="5480064"/>
            <a:ext cx="4495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0432FF"/>
                </a:solidFill>
                <a:effectLst/>
                <a:latin typeface="Roboto" panose="02000000000000000000" pitchFamily="2" charset="0"/>
              </a:rPr>
              <a:t>Thank you for taking the time to kickstart this initiative, and I sincerely hope it will effective for all parties involved.</a:t>
            </a:r>
            <a:endParaRPr lang="en-US" i="1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9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0AC55-0F63-23B1-E650-5A73DC569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1B502-9541-F252-55F2-2E0EE39A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D3ABD5-8EC0-4B50-9038-1850E0320B4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207E47-3E61-7F9F-6A67-14CA4C95E421}"/>
              </a:ext>
            </a:extLst>
          </p:cNvPr>
          <p:cNvSpPr>
            <a:spLocks noGrp="1"/>
          </p:cNvSpPr>
          <p:nvPr/>
        </p:nvSpPr>
        <p:spPr>
          <a:xfrm>
            <a:off x="1097058" y="257940"/>
            <a:ext cx="1023397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/>
              <a:t>2026 Focus</a:t>
            </a:r>
          </a:p>
        </p:txBody>
      </p:sp>
      <p:grpSp>
        <p:nvGrpSpPr>
          <p:cNvPr id="8" name="object 4">
            <a:extLst>
              <a:ext uri="{FF2B5EF4-FFF2-40B4-BE49-F238E27FC236}">
                <a16:creationId xmlns:a16="http://schemas.microsoft.com/office/drawing/2014/main" id="{8B8E60C8-7DB0-2A62-DC8C-92B675FAFD1C}"/>
              </a:ext>
            </a:extLst>
          </p:cNvPr>
          <p:cNvGrpSpPr/>
          <p:nvPr/>
        </p:nvGrpSpPr>
        <p:grpSpPr>
          <a:xfrm>
            <a:off x="240030" y="59248"/>
            <a:ext cx="11522140" cy="1136903"/>
            <a:chOff x="137160" y="59435"/>
            <a:chExt cx="11522140" cy="1136903"/>
          </a:xfrm>
        </p:grpSpPr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54758659-89DD-9B13-DC48-766EB9A70544}"/>
                </a:ext>
              </a:extLst>
            </p:cNvPr>
            <p:cNvSpPr/>
            <p:nvPr/>
          </p:nvSpPr>
          <p:spPr>
            <a:xfrm>
              <a:off x="563055" y="866837"/>
              <a:ext cx="11096245" cy="199642"/>
            </a:xfrm>
            <a:custGeom>
              <a:avLst/>
              <a:gdLst/>
              <a:ahLst/>
              <a:cxnLst/>
              <a:rect l="l" t="t" r="r" b="b"/>
              <a:pathLst>
                <a:path w="9509760">
                  <a:moveTo>
                    <a:pt x="0" y="0"/>
                  </a:moveTo>
                  <a:lnTo>
                    <a:pt x="9509760" y="0"/>
                  </a:lnTo>
                </a:path>
              </a:pathLst>
            </a:custGeom>
            <a:ln w="12700">
              <a:solidFill>
                <a:srgbClr val="0431FF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dirty="0"/>
            </a:p>
          </p:txBody>
        </p:sp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AFEDB7C8-AF84-4D4D-A96E-F28B7D7E59D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" y="59435"/>
              <a:ext cx="809243" cy="1136903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FFFDED0-D54E-68B6-1489-D8A8A26FB3D9}"/>
              </a:ext>
            </a:extLst>
          </p:cNvPr>
          <p:cNvSpPr txBox="1"/>
          <p:nvPr/>
        </p:nvSpPr>
        <p:spPr>
          <a:xfrm>
            <a:off x="1600200" y="1042479"/>
            <a:ext cx="9753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Create </a:t>
            </a:r>
            <a:r>
              <a:rPr lang="en-US" sz="2000" b="1" kern="1200" dirty="0">
                <a:solidFill>
                  <a:schemeClr val="tx1"/>
                </a:solidFill>
              </a:rPr>
              <a:t>opportunities for volunteering, networking, and career advancement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0EC2E0-8CEF-3F92-1E97-DEDDD9646068}"/>
              </a:ext>
            </a:extLst>
          </p:cNvPr>
          <p:cNvSpPr txBox="1"/>
          <p:nvPr/>
        </p:nvSpPr>
        <p:spPr>
          <a:xfrm>
            <a:off x="1232456" y="2017827"/>
            <a:ext cx="449580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dirty="0"/>
              <a:t>Continued volunteer engagement</a:t>
            </a:r>
            <a:br>
              <a:rPr lang="en-US" dirty="0"/>
            </a:br>
            <a:r>
              <a:rPr lang="en-US" dirty="0"/>
              <a:t>Colleen Scott, Ezra Kone</a:t>
            </a:r>
          </a:p>
          <a:p>
            <a:pPr marL="347663" lvl="4" indent="-287338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Engage with individual committees and align on volunteer needs</a:t>
            </a:r>
          </a:p>
          <a:p>
            <a:pPr marL="347663" lvl="4" indent="-287338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Revisit volunteer form based on committee feedback</a:t>
            </a:r>
          </a:p>
          <a:p>
            <a:pPr marL="347663" lvl="4" indent="-287338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Circulate volunteer coordination form 1-month ahead of national meetings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0100DA-8C26-91F7-7856-9BBB3E648EC9}"/>
              </a:ext>
            </a:extLst>
          </p:cNvPr>
          <p:cNvSpPr txBox="1"/>
          <p:nvPr/>
        </p:nvSpPr>
        <p:spPr>
          <a:xfrm>
            <a:off x="6683664" y="2065470"/>
            <a:ext cx="47463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en-US" b="1" dirty="0"/>
              <a:t>POLY/PMSE Mentoring Program Kickoff</a:t>
            </a:r>
            <a:br>
              <a:rPr lang="en-US" dirty="0"/>
            </a:br>
            <a:r>
              <a:rPr lang="en-US" dirty="0"/>
              <a:t>Piril Ertem, Rafael Verduzco</a:t>
            </a:r>
          </a:p>
          <a:p>
            <a:pPr lvl="4"/>
            <a:endParaRPr lang="en-US" dirty="0"/>
          </a:p>
          <a:p>
            <a:pPr marL="347663" lvl="4" indent="-2286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Survey circulated Q4 2025. 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30 mentors, 80 mentees </a:t>
            </a:r>
            <a:endParaRPr lang="en-US" dirty="0">
              <a:solidFill>
                <a:srgbClr val="00B050"/>
              </a:solidFill>
              <a:highlight>
                <a:srgbClr val="FFFF00"/>
              </a:highlight>
            </a:endParaRPr>
          </a:p>
          <a:p>
            <a:pPr marL="347663" lvl="4" indent="-2286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Mentor-mentee pairing to start in </a:t>
            </a:r>
            <a:br>
              <a:rPr lang="en-US" dirty="0"/>
            </a:br>
            <a:r>
              <a:rPr lang="en-US" dirty="0"/>
              <a:t>Q1 2026</a:t>
            </a:r>
          </a:p>
          <a:p>
            <a:pPr marL="347663" lvl="4" indent="-2286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6-month pulse check and start a new cohort based on feedback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4C5080B-DB9B-5C26-35A1-5D940AC02A78}"/>
              </a:ext>
            </a:extLst>
          </p:cNvPr>
          <p:cNvSpPr/>
          <p:nvPr/>
        </p:nvSpPr>
        <p:spPr>
          <a:xfrm>
            <a:off x="914400" y="1697865"/>
            <a:ext cx="5000625" cy="3414593"/>
          </a:xfrm>
          <a:prstGeom prst="roundRect">
            <a:avLst>
              <a:gd name="adj" fmla="val 303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DAEA859-61A1-7729-AB8E-EB4B33CC0E57}"/>
              </a:ext>
            </a:extLst>
          </p:cNvPr>
          <p:cNvSpPr/>
          <p:nvPr/>
        </p:nvSpPr>
        <p:spPr>
          <a:xfrm>
            <a:off x="6400800" y="1697865"/>
            <a:ext cx="5000625" cy="3414593"/>
          </a:xfrm>
          <a:prstGeom prst="roundRect">
            <a:avLst>
              <a:gd name="adj" fmla="val 303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5971FC-6EF7-2C22-36E1-5BE99A9F5F65}"/>
              </a:ext>
            </a:extLst>
          </p:cNvPr>
          <p:cNvSpPr txBox="1"/>
          <p:nvPr/>
        </p:nvSpPr>
        <p:spPr>
          <a:xfrm>
            <a:off x="1097058" y="552968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432FF"/>
                </a:solidFill>
              </a:rPr>
              <a:t>This is a great initiative to strengthen the polymer community. I’m excited to participate and help bridge academia–industry gaps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AA23DA-C4D3-0768-D1E2-50F2D48862CE}"/>
              </a:ext>
            </a:extLst>
          </p:cNvPr>
          <p:cNvSpPr txBox="1"/>
          <p:nvPr/>
        </p:nvSpPr>
        <p:spPr>
          <a:xfrm>
            <a:off x="7086600" y="5480064"/>
            <a:ext cx="4495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0432FF"/>
                </a:solidFill>
                <a:effectLst/>
                <a:latin typeface="Roboto" panose="02000000000000000000" pitchFamily="2" charset="0"/>
              </a:rPr>
              <a:t>Thank you for taking the time to kickstart this initiative, and I sincerely hope it will effective for all parties involved.</a:t>
            </a:r>
            <a:endParaRPr lang="en-US" i="1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56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75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acac3c4-e2a5-4257-af76-205c8a821ddb}" enabled="0" method="" siteId="{facac3c4-e2a5-4257-af76-205c8a821dd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7068</TotalTime>
  <Words>1230</Words>
  <Application>Microsoft Office PowerPoint</Application>
  <PresentationFormat>Widescreen</PresentationFormat>
  <Paragraphs>267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Bierstadt Display</vt:lpstr>
      <vt:lpstr>Calibri</vt:lpstr>
      <vt:lpstr>Roboto</vt:lpstr>
      <vt:lpstr>Office Theme</vt:lpstr>
      <vt:lpstr>ACS POLY Membership Committee Report</vt:lpstr>
      <vt:lpstr>Membership count (as of Nov 2025)</vt:lpstr>
      <vt:lpstr>2025 Membership breakdown – by membership type</vt:lpstr>
      <vt:lpstr>PowerPoint Presentation</vt:lpstr>
      <vt:lpstr>What Works?                              What Doesn’t? </vt:lpstr>
      <vt:lpstr>PowerPoint Presentation</vt:lpstr>
      <vt:lpstr>PowerPoint Presentation</vt:lpstr>
      <vt:lpstr>PowerPoint Presentation</vt:lpstr>
      <vt:lpstr>PowerPoint Presentation</vt:lpstr>
      <vt:lpstr>Membership Budget </vt:lpstr>
      <vt:lpstr>Budget Increase Request</vt:lpstr>
      <vt:lpstr>19 Student Chapters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Black, Carlee</dc:creator>
  <cp:lastModifiedBy>Piril Ertem</cp:lastModifiedBy>
  <cp:revision>26</cp:revision>
  <dcterms:created xsi:type="dcterms:W3CDTF">2024-01-18T15:51:36Z</dcterms:created>
  <dcterms:modified xsi:type="dcterms:W3CDTF">2026-01-17T13:20:32Z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2023-02-14T00:00:00Z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2024-01-18T00:00:00Z</vt:filetime>
  </property>
  <property fmtid="{D5CDD505-2E9C-101B-9397-08002B2CF9AE}" pid="5" name="Producer">
    <vt:lpwstr>Adobe PDF Library 22.3.90</vt:lpwstr>
  </property>
  <property fmtid="{D5CDD505-2E9C-101B-9397-08002B2CF9AE}" pid="6" name="MSIP_Label_95965d95-ecc0-4720-b759-1f33c42ed7da_Enabled">
    <vt:lpwstr>true</vt:lpwstr>
  </property>
  <property fmtid="{D5CDD505-2E9C-101B-9397-08002B2CF9AE}" pid="7" name="MSIP_Label_95965d95-ecc0-4720-b759-1f33c42ed7da_SetDate">
    <vt:lpwstr>2024-01-22T18:20:09Z</vt:lpwstr>
  </property>
  <property fmtid="{D5CDD505-2E9C-101B-9397-08002B2CF9AE}" pid="8" name="MSIP_Label_95965d95-ecc0-4720-b759-1f33c42ed7da_Method">
    <vt:lpwstr>Standard</vt:lpwstr>
  </property>
  <property fmtid="{D5CDD505-2E9C-101B-9397-08002B2CF9AE}" pid="9" name="MSIP_Label_95965d95-ecc0-4720-b759-1f33c42ed7da_Name">
    <vt:lpwstr>General</vt:lpwstr>
  </property>
  <property fmtid="{D5CDD505-2E9C-101B-9397-08002B2CF9AE}" pid="10" name="MSIP_Label_95965d95-ecc0-4720-b759-1f33c42ed7da_SiteId">
    <vt:lpwstr>a0f29d7e-28cd-4f54-8442-7885aee7c080</vt:lpwstr>
  </property>
  <property fmtid="{D5CDD505-2E9C-101B-9397-08002B2CF9AE}" pid="11" name="MSIP_Label_95965d95-ecc0-4720-b759-1f33c42ed7da_ActionId">
    <vt:lpwstr>8acc5dd3-4144-4bb3-9ac9-de5bf3c3d4f2</vt:lpwstr>
  </property>
  <property fmtid="{D5CDD505-2E9C-101B-9397-08002B2CF9AE}" pid="12" name="MSIP_Label_95965d95-ecc0-4720-b759-1f33c42ed7da_ContentBits">
    <vt:lpwstr>0</vt:lpwstr>
  </property>
</Properties>
</file>