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2" r:id="rId2"/>
    <p:sldMasterId id="2147483673" r:id="rId3"/>
    <p:sldMasterId id="2147483707" r:id="rId4"/>
  </p:sldMasterIdLst>
  <p:sldIdLst>
    <p:sldId id="258" r:id="rId5"/>
    <p:sldId id="270" r:id="rId6"/>
    <p:sldId id="26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0054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5E7D9C-F094-954F-A4C1-C7D755D0247F}" v="33" dt="2026-03-19T05:11:43.2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5694"/>
  </p:normalViewPr>
  <p:slideViewPr>
    <p:cSldViewPr snapToGrid="0">
      <p:cViewPr>
        <p:scale>
          <a:sx n="91" d="100"/>
          <a:sy n="91" d="100"/>
        </p:scale>
        <p:origin x="1200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ing Yang" userId="403a7ec5-2670-4e67-8144-ea4dd3ecc06a" providerId="ADAL" clId="{25B5674F-5EE0-5B93-A12B-480B9C1D9195}"/>
    <pc:docChg chg="undo custSel addSld delSld modSld sldOrd">
      <pc:chgData name="Ying Yang" userId="403a7ec5-2670-4e67-8144-ea4dd3ecc06a" providerId="ADAL" clId="{25B5674F-5EE0-5B93-A12B-480B9C1D9195}" dt="2026-03-19T05:18:59.248" v="2237" actId="404"/>
      <pc:docMkLst>
        <pc:docMk/>
      </pc:docMkLst>
      <pc:sldChg chg="addSp delSp modSp add mod">
        <pc:chgData name="Ying Yang" userId="403a7ec5-2670-4e67-8144-ea4dd3ecc06a" providerId="ADAL" clId="{25B5674F-5EE0-5B93-A12B-480B9C1D9195}" dt="2026-03-19T05:09:54.613" v="1944" actId="2711"/>
        <pc:sldMkLst>
          <pc:docMk/>
          <pc:sldMk cId="2609513301" sldId="258"/>
        </pc:sldMkLst>
        <pc:spChg chg="mod">
          <ac:chgData name="Ying Yang" userId="403a7ec5-2670-4e67-8144-ea4dd3ecc06a" providerId="ADAL" clId="{25B5674F-5EE0-5B93-A12B-480B9C1D9195}" dt="2026-03-19T05:09:54.613" v="1944" actId="2711"/>
          <ac:spMkLst>
            <pc:docMk/>
            <pc:sldMk cId="2609513301" sldId="258"/>
            <ac:spMk id="2" creationId="{9781D278-28AD-4383-82F8-929245C973C1}"/>
          </ac:spMkLst>
        </pc:spChg>
        <pc:spChg chg="mod">
          <ac:chgData name="Ying Yang" userId="403a7ec5-2670-4e67-8144-ea4dd3ecc06a" providerId="ADAL" clId="{25B5674F-5EE0-5B93-A12B-480B9C1D9195}" dt="2026-03-19T05:09:46.211" v="1942" actId="2711"/>
          <ac:spMkLst>
            <pc:docMk/>
            <pc:sldMk cId="2609513301" sldId="258"/>
            <ac:spMk id="3" creationId="{ED34CCA1-AC15-4C8A-AC77-78A8AC76EC56}"/>
          </ac:spMkLst>
        </pc:spChg>
        <pc:spChg chg="add mod">
          <ac:chgData name="Ying Yang" userId="403a7ec5-2670-4e67-8144-ea4dd3ecc06a" providerId="ADAL" clId="{25B5674F-5EE0-5B93-A12B-480B9C1D9195}" dt="2026-03-19T04:30:36.526" v="479" actId="403"/>
          <ac:spMkLst>
            <pc:docMk/>
            <pc:sldMk cId="2609513301" sldId="258"/>
            <ac:spMk id="5" creationId="{8739DA9C-8FE8-2F36-87B9-45CADEE41530}"/>
          </ac:spMkLst>
        </pc:spChg>
        <pc:spChg chg="del">
          <ac:chgData name="Ying Yang" userId="403a7ec5-2670-4e67-8144-ea4dd3ecc06a" providerId="ADAL" clId="{25B5674F-5EE0-5B93-A12B-480B9C1D9195}" dt="2026-03-19T04:25:18.320" v="395" actId="478"/>
          <ac:spMkLst>
            <pc:docMk/>
            <pc:sldMk cId="2609513301" sldId="258"/>
            <ac:spMk id="6" creationId="{39859773-E71F-5239-ADF2-59ACFFF4F9B9}"/>
          </ac:spMkLst>
        </pc:spChg>
        <pc:picChg chg="mod">
          <ac:chgData name="Ying Yang" userId="403a7ec5-2670-4e67-8144-ea4dd3ecc06a" providerId="ADAL" clId="{25B5674F-5EE0-5B93-A12B-480B9C1D9195}" dt="2026-03-19T04:33:32.893" v="486" actId="1038"/>
          <ac:picMkLst>
            <pc:docMk/>
            <pc:sldMk cId="2609513301" sldId="258"/>
            <ac:picMk id="4" creationId="{CD51CB05-B706-18A4-9BD1-A1F296EB0949}"/>
          </ac:picMkLst>
        </pc:picChg>
        <pc:cxnChg chg="mod">
          <ac:chgData name="Ying Yang" userId="403a7ec5-2670-4e67-8144-ea4dd3ecc06a" providerId="ADAL" clId="{25B5674F-5EE0-5B93-A12B-480B9C1D9195}" dt="2026-03-19T04:26:42.355" v="414" actId="1076"/>
          <ac:cxnSpMkLst>
            <pc:docMk/>
            <pc:sldMk cId="2609513301" sldId="258"/>
            <ac:cxnSpMk id="7" creationId="{4CCEB1F7-DF0B-65A9-22B4-EE616DEE9960}"/>
          </ac:cxnSpMkLst>
        </pc:cxnChg>
      </pc:sldChg>
      <pc:sldChg chg="addSp delSp modSp del mod">
        <pc:chgData name="Ying Yang" userId="403a7ec5-2670-4e67-8144-ea4dd3ecc06a" providerId="ADAL" clId="{25B5674F-5EE0-5B93-A12B-480B9C1D9195}" dt="2026-03-19T04:58:31.736" v="1521" actId="2696"/>
        <pc:sldMkLst>
          <pc:docMk/>
          <pc:sldMk cId="3420787612" sldId="265"/>
        </pc:sldMkLst>
        <pc:spChg chg="mod">
          <ac:chgData name="Ying Yang" userId="403a7ec5-2670-4e67-8144-ea4dd3ecc06a" providerId="ADAL" clId="{25B5674F-5EE0-5B93-A12B-480B9C1D9195}" dt="2026-03-19T04:27:15.813" v="417" actId="1076"/>
          <ac:spMkLst>
            <pc:docMk/>
            <pc:sldMk cId="3420787612" sldId="265"/>
            <ac:spMk id="2" creationId="{316EB36C-5C2E-4F0C-9DDD-1AA9209DA08B}"/>
          </ac:spMkLst>
        </pc:spChg>
        <pc:spChg chg="mod">
          <ac:chgData name="Ying Yang" userId="403a7ec5-2670-4e67-8144-ea4dd3ecc06a" providerId="ADAL" clId="{25B5674F-5EE0-5B93-A12B-480B9C1D9195}" dt="2026-03-19T03:43:33.821" v="200" actId="20577"/>
          <ac:spMkLst>
            <pc:docMk/>
            <pc:sldMk cId="3420787612" sldId="265"/>
            <ac:spMk id="3" creationId="{0561ABC4-2B7E-E549-948B-06650668E5B4}"/>
          </ac:spMkLst>
        </pc:spChg>
        <pc:spChg chg="add mod">
          <ac:chgData name="Ying Yang" userId="403a7ec5-2670-4e67-8144-ea4dd3ecc06a" providerId="ADAL" clId="{25B5674F-5EE0-5B93-A12B-480B9C1D9195}" dt="2026-03-19T03:56:29.709" v="210" actId="1076"/>
          <ac:spMkLst>
            <pc:docMk/>
            <pc:sldMk cId="3420787612" sldId="265"/>
            <ac:spMk id="5" creationId="{B76EE903-6FAF-CFEB-A1A5-6A84F20281EB}"/>
          </ac:spMkLst>
        </pc:spChg>
        <pc:spChg chg="add mod">
          <ac:chgData name="Ying Yang" userId="403a7ec5-2670-4e67-8144-ea4dd3ecc06a" providerId="ADAL" clId="{25B5674F-5EE0-5B93-A12B-480B9C1D9195}" dt="2026-03-19T04:09:01.121" v="342" actId="20577"/>
          <ac:spMkLst>
            <pc:docMk/>
            <pc:sldMk cId="3420787612" sldId="265"/>
            <ac:spMk id="6" creationId="{89B1A02B-A561-D8D3-A338-C2EC2E5F6642}"/>
          </ac:spMkLst>
        </pc:spChg>
        <pc:spChg chg="add mod">
          <ac:chgData name="Ying Yang" userId="403a7ec5-2670-4e67-8144-ea4dd3ecc06a" providerId="ADAL" clId="{25B5674F-5EE0-5B93-A12B-480B9C1D9195}" dt="2026-03-19T03:56:40.839" v="241" actId="20577"/>
          <ac:spMkLst>
            <pc:docMk/>
            <pc:sldMk cId="3420787612" sldId="265"/>
            <ac:spMk id="7" creationId="{81F74DED-3209-A701-3A46-BE2C11288276}"/>
          </ac:spMkLst>
        </pc:spChg>
        <pc:spChg chg="add mod">
          <ac:chgData name="Ying Yang" userId="403a7ec5-2670-4e67-8144-ea4dd3ecc06a" providerId="ADAL" clId="{25B5674F-5EE0-5B93-A12B-480B9C1D9195}" dt="2026-03-19T04:09:15.823" v="387" actId="20577"/>
          <ac:spMkLst>
            <pc:docMk/>
            <pc:sldMk cId="3420787612" sldId="265"/>
            <ac:spMk id="8" creationId="{E68C4B22-59A5-BFB4-3EA7-618C601F4307}"/>
          </ac:spMkLst>
        </pc:spChg>
        <pc:picChg chg="del">
          <ac:chgData name="Ying Yang" userId="403a7ec5-2670-4e67-8144-ea4dd3ecc06a" providerId="ADAL" clId="{25B5674F-5EE0-5B93-A12B-480B9C1D9195}" dt="2026-03-19T03:27:02.627" v="0" actId="478"/>
          <ac:picMkLst>
            <pc:docMk/>
            <pc:sldMk cId="3420787612" sldId="265"/>
            <ac:picMk id="14" creationId="{518291DB-AF9E-E192-0D2D-7BAE357C102D}"/>
          </ac:picMkLst>
        </pc:picChg>
      </pc:sldChg>
      <pc:sldChg chg="modSp del mod">
        <pc:chgData name="Ying Yang" userId="403a7ec5-2670-4e67-8144-ea4dd3ecc06a" providerId="ADAL" clId="{25B5674F-5EE0-5B93-A12B-480B9C1D9195}" dt="2026-03-19T05:16:01.081" v="2184" actId="2696"/>
        <pc:sldMkLst>
          <pc:docMk/>
          <pc:sldMk cId="3189846258" sldId="268"/>
        </pc:sldMkLst>
        <pc:spChg chg="mod">
          <ac:chgData name="Ying Yang" userId="403a7ec5-2670-4e67-8144-ea4dd3ecc06a" providerId="ADAL" clId="{25B5674F-5EE0-5B93-A12B-480B9C1D9195}" dt="2026-03-19T05:15:42.071" v="2183" actId="20577"/>
          <ac:spMkLst>
            <pc:docMk/>
            <pc:sldMk cId="3189846258" sldId="268"/>
            <ac:spMk id="15" creationId="{337B000B-F8AC-14B7-EEF5-FA5FBCE2AFDB}"/>
          </ac:spMkLst>
        </pc:spChg>
        <pc:spChg chg="mod">
          <ac:chgData name="Ying Yang" userId="403a7ec5-2670-4e67-8144-ea4dd3ecc06a" providerId="ADAL" clId="{25B5674F-5EE0-5B93-A12B-480B9C1D9195}" dt="2026-03-19T05:00:15.817" v="1526" actId="20577"/>
          <ac:spMkLst>
            <pc:docMk/>
            <pc:sldMk cId="3189846258" sldId="268"/>
            <ac:spMk id="18" creationId="{E6307056-955E-E2DA-94EB-706060BC3A34}"/>
          </ac:spMkLst>
        </pc:spChg>
      </pc:sldChg>
      <pc:sldChg chg="addSp modSp mod ord">
        <pc:chgData name="Ying Yang" userId="403a7ec5-2670-4e67-8144-ea4dd3ecc06a" providerId="ADAL" clId="{25B5674F-5EE0-5B93-A12B-480B9C1D9195}" dt="2026-03-19T05:18:59.248" v="2237" actId="404"/>
        <pc:sldMkLst>
          <pc:docMk/>
          <pc:sldMk cId="3776288190" sldId="269"/>
        </pc:sldMkLst>
        <pc:spChg chg="mod">
          <ac:chgData name="Ying Yang" userId="403a7ec5-2670-4e67-8144-ea4dd3ecc06a" providerId="ADAL" clId="{25B5674F-5EE0-5B93-A12B-480B9C1D9195}" dt="2026-03-19T05:14:39.667" v="2176" actId="1076"/>
          <ac:spMkLst>
            <pc:docMk/>
            <pc:sldMk cId="3776288190" sldId="269"/>
            <ac:spMk id="3" creationId="{7AFE4460-8FFC-1E63-61B8-71BB3AC796AB}"/>
          </ac:spMkLst>
        </pc:spChg>
        <pc:spChg chg="mod">
          <ac:chgData name="Ying Yang" userId="403a7ec5-2670-4e67-8144-ea4dd3ecc06a" providerId="ADAL" clId="{25B5674F-5EE0-5B93-A12B-480B9C1D9195}" dt="2026-03-19T05:18:59.248" v="2237" actId="404"/>
          <ac:spMkLst>
            <pc:docMk/>
            <pc:sldMk cId="3776288190" sldId="269"/>
            <ac:spMk id="4" creationId="{1AC2D62D-140B-8E09-E520-8C09288D0765}"/>
          </ac:spMkLst>
        </pc:spChg>
        <pc:picChg chg="add mod">
          <ac:chgData name="Ying Yang" userId="403a7ec5-2670-4e67-8144-ea4dd3ecc06a" providerId="ADAL" clId="{25B5674F-5EE0-5B93-A12B-480B9C1D9195}" dt="2026-03-19T05:14:48.154" v="2181" actId="1076"/>
          <ac:picMkLst>
            <pc:docMk/>
            <pc:sldMk cId="3776288190" sldId="269"/>
            <ac:picMk id="5" creationId="{3F5957C2-F4CD-6E13-599D-0E263873039F}"/>
          </ac:picMkLst>
        </pc:picChg>
      </pc:sldChg>
      <pc:sldChg chg="modSp add del mod">
        <pc:chgData name="Ying Yang" userId="403a7ec5-2670-4e67-8144-ea4dd3ecc06a" providerId="ADAL" clId="{25B5674F-5EE0-5B93-A12B-480B9C1D9195}" dt="2026-03-19T04:27:07.564" v="416" actId="2696"/>
        <pc:sldMkLst>
          <pc:docMk/>
          <pc:sldMk cId="3152004095" sldId="270"/>
        </pc:sldMkLst>
        <pc:spChg chg="mod">
          <ac:chgData name="Ying Yang" userId="403a7ec5-2670-4e67-8144-ea4dd3ecc06a" providerId="ADAL" clId="{25B5674F-5EE0-5B93-A12B-480B9C1D9195}" dt="2026-03-19T04:25:42.694" v="399" actId="27636"/>
          <ac:spMkLst>
            <pc:docMk/>
            <pc:sldMk cId="3152004095" sldId="270"/>
            <ac:spMk id="3" creationId="{ED34CCA1-AC15-4C8A-AC77-78A8AC76EC56}"/>
          </ac:spMkLst>
        </pc:spChg>
      </pc:sldChg>
      <pc:sldChg chg="addSp delSp modSp add mod">
        <pc:chgData name="Ying Yang" userId="403a7ec5-2670-4e67-8144-ea4dd3ecc06a" providerId="ADAL" clId="{25B5674F-5EE0-5B93-A12B-480B9C1D9195}" dt="2026-03-19T05:16:42.488" v="2202" actId="1076"/>
        <pc:sldMkLst>
          <pc:docMk/>
          <pc:sldMk cId="4205607883" sldId="270"/>
        </pc:sldMkLst>
        <pc:spChg chg="mod">
          <ac:chgData name="Ying Yang" userId="403a7ec5-2670-4e67-8144-ea4dd3ecc06a" providerId="ADAL" clId="{25B5674F-5EE0-5B93-A12B-480B9C1D9195}" dt="2026-03-19T05:10:05.007" v="1946" actId="2711"/>
          <ac:spMkLst>
            <pc:docMk/>
            <pc:sldMk cId="4205607883" sldId="270"/>
            <ac:spMk id="2" creationId="{316EB36C-5C2E-4F0C-9DDD-1AA9209DA08B}"/>
          </ac:spMkLst>
        </pc:spChg>
        <pc:spChg chg="del">
          <ac:chgData name="Ying Yang" userId="403a7ec5-2670-4e67-8144-ea4dd3ecc06a" providerId="ADAL" clId="{25B5674F-5EE0-5B93-A12B-480B9C1D9195}" dt="2026-03-19T04:38:21.516" v="676" actId="478"/>
          <ac:spMkLst>
            <pc:docMk/>
            <pc:sldMk cId="4205607883" sldId="270"/>
            <ac:spMk id="3" creationId="{19FB0F42-FB76-130B-E943-89EA9BD8EFDA}"/>
          </ac:spMkLst>
        </pc:spChg>
        <pc:spChg chg="mod">
          <ac:chgData name="Ying Yang" userId="403a7ec5-2670-4e67-8144-ea4dd3ecc06a" providerId="ADAL" clId="{25B5674F-5EE0-5B93-A12B-480B9C1D9195}" dt="2026-03-19T05:16:34.298" v="2201" actId="20577"/>
          <ac:spMkLst>
            <pc:docMk/>
            <pc:sldMk cId="4205607883" sldId="270"/>
            <ac:spMk id="4" creationId="{DBC8283A-CB44-4012-8D96-33CA960C89ED}"/>
          </ac:spMkLst>
        </pc:spChg>
        <pc:spChg chg="del">
          <ac:chgData name="Ying Yang" userId="403a7ec5-2670-4e67-8144-ea4dd3ecc06a" providerId="ADAL" clId="{25B5674F-5EE0-5B93-A12B-480B9C1D9195}" dt="2026-03-19T04:38:18.865" v="675" actId="478"/>
          <ac:spMkLst>
            <pc:docMk/>
            <pc:sldMk cId="4205607883" sldId="270"/>
            <ac:spMk id="5" creationId="{6F684AA0-5DF6-44F5-87D3-DD9574FDD2BB}"/>
          </ac:spMkLst>
        </pc:spChg>
        <pc:spChg chg="mod">
          <ac:chgData name="Ying Yang" userId="403a7ec5-2670-4e67-8144-ea4dd3ecc06a" providerId="ADAL" clId="{25B5674F-5EE0-5B93-A12B-480B9C1D9195}" dt="2026-03-19T05:10:33.566" v="1952" actId="207"/>
          <ac:spMkLst>
            <pc:docMk/>
            <pc:sldMk cId="4205607883" sldId="270"/>
            <ac:spMk id="6" creationId="{8EB05EA4-3EE4-543D-AFF4-C7DA7E5EA8F2}"/>
          </ac:spMkLst>
        </pc:spChg>
        <pc:spChg chg="add del mod">
          <ac:chgData name="Ying Yang" userId="403a7ec5-2670-4e67-8144-ea4dd3ecc06a" providerId="ADAL" clId="{25B5674F-5EE0-5B93-A12B-480B9C1D9195}" dt="2026-03-19T04:47:58.766" v="1352" actId="478"/>
          <ac:spMkLst>
            <pc:docMk/>
            <pc:sldMk cId="4205607883" sldId="270"/>
            <ac:spMk id="9" creationId="{D59D2FB1-2829-5A3D-93DE-C36B1CD0469C}"/>
          </ac:spMkLst>
        </pc:spChg>
        <pc:spChg chg="add mod">
          <ac:chgData name="Ying Yang" userId="403a7ec5-2670-4e67-8144-ea4dd3ecc06a" providerId="ADAL" clId="{25B5674F-5EE0-5B93-A12B-480B9C1D9195}" dt="2026-03-19T05:16:42.488" v="2202" actId="1076"/>
          <ac:spMkLst>
            <pc:docMk/>
            <pc:sldMk cId="4205607883" sldId="270"/>
            <ac:spMk id="10" creationId="{2261E981-94F8-E8B2-F0B3-89B897D9CC8A}"/>
          </ac:spMkLst>
        </pc:spChg>
        <pc:spChg chg="add del mod">
          <ac:chgData name="Ying Yang" userId="403a7ec5-2670-4e67-8144-ea4dd3ecc06a" providerId="ADAL" clId="{25B5674F-5EE0-5B93-A12B-480B9C1D9195}" dt="2026-03-19T04:56:30.629" v="1513"/>
          <ac:spMkLst>
            <pc:docMk/>
            <pc:sldMk cId="4205607883" sldId="270"/>
            <ac:spMk id="11" creationId="{A645CD1D-B241-CBC3-03E8-EDF236F392EA}"/>
          </ac:spMkLst>
        </pc:spChg>
        <pc:spChg chg="mod">
          <ac:chgData name="Ying Yang" userId="403a7ec5-2670-4e67-8144-ea4dd3ecc06a" providerId="ADAL" clId="{25B5674F-5EE0-5B93-A12B-480B9C1D9195}" dt="2026-03-19T05:10:00.572" v="1945" actId="2711"/>
          <ac:spMkLst>
            <pc:docMk/>
            <pc:sldMk cId="4205607883" sldId="270"/>
            <ac:spMk id="18" creationId="{A2C9F612-C8FF-4B1C-A825-7BADDC2E8F1C}"/>
          </ac:spMkLst>
        </pc:spChg>
        <pc:spChg chg="del">
          <ac:chgData name="Ying Yang" userId="403a7ec5-2670-4e67-8144-ea4dd3ecc06a" providerId="ADAL" clId="{25B5674F-5EE0-5B93-A12B-480B9C1D9195}" dt="2026-03-19T04:30:10.973" v="445" actId="478"/>
          <ac:spMkLst>
            <pc:docMk/>
            <pc:sldMk cId="4205607883" sldId="270"/>
            <ac:spMk id="21" creationId="{9A13EC4F-FABA-4D43-91E7-791DAD8EC3F9}"/>
          </ac:spMkLst>
        </pc:spChg>
        <pc:picChg chg="add mod">
          <ac:chgData name="Ying Yang" userId="403a7ec5-2670-4e67-8144-ea4dd3ecc06a" providerId="ADAL" clId="{25B5674F-5EE0-5B93-A12B-480B9C1D9195}" dt="2026-03-19T04:33:34.884" v="487"/>
          <ac:picMkLst>
            <pc:docMk/>
            <pc:sldMk cId="4205607883" sldId="270"/>
            <ac:picMk id="7" creationId="{CF9CC05A-D6BF-91F8-D8E4-A51F1ED294A2}"/>
          </ac:picMkLst>
        </pc:picChg>
        <pc:picChg chg="del">
          <ac:chgData name="Ying Yang" userId="403a7ec5-2670-4e67-8144-ea4dd3ecc06a" providerId="ADAL" clId="{25B5674F-5EE0-5B93-A12B-480B9C1D9195}" dt="2026-03-19T04:29:54.857" v="419" actId="478"/>
          <ac:picMkLst>
            <pc:docMk/>
            <pc:sldMk cId="4205607883" sldId="270"/>
            <ac:picMk id="19" creationId="{06EADE2B-D5B6-49D9-AAA3-882B64536253}"/>
          </ac:picMkLst>
        </pc:picChg>
        <pc:cxnChg chg="mod">
          <ac:chgData name="Ying Yang" userId="403a7ec5-2670-4e67-8144-ea4dd3ecc06a" providerId="ADAL" clId="{25B5674F-5EE0-5B93-A12B-480B9C1D9195}" dt="2026-03-19T04:33:30.142" v="480" actId="1076"/>
          <ac:cxnSpMkLst>
            <pc:docMk/>
            <pc:sldMk cId="4205607883" sldId="270"/>
            <ac:cxnSpMk id="20" creationId="{62046A2A-C1F3-47D8-A72F-DCE1D92343C3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F7D41120-6B90-EC51-048A-4F425CAEBE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4688" y="544514"/>
            <a:ext cx="10625137" cy="703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CFBD6B53-89B2-D3AE-6159-CA0AA0F18C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4688" y="1367972"/>
            <a:ext cx="10625137" cy="4122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3158023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95A6F-79AB-4768-4B52-390FE8EF4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4A570A-3A12-BE6A-3286-215C312AC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B41F5-AF49-3A54-6CF5-B71C79D67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E2E8-B6B4-AE45-AB36-0DBD0B09F716}" type="datetimeFigureOut">
              <a:rPr lang="en-US" smtClean="0"/>
              <a:t>3/18/26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82221-38AB-C1F0-7EF5-6E7091C18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43CDE-D481-6196-304D-3E8642C24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20D8-277D-CE43-91B8-34368AE5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75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FEE37-471B-37F9-F625-7286518A9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D26A1-7283-DFD1-6F33-B3529DA115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57D1BF-CC9E-F8DE-FEEB-31854DBE1F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8E7A65-7ED9-08C2-2963-F1E2CCA2D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E2E8-B6B4-AE45-AB36-0DBD0B09F716}" type="datetimeFigureOut">
              <a:rPr lang="en-US" smtClean="0"/>
              <a:t>3/18/26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E7059A-5805-C2E9-3016-3A4A914D4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2ABFE-1F26-3516-2306-36100BBCE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20D8-277D-CE43-91B8-34368AE5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578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E7B71-210F-ECD3-986D-8AA217314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FC0006-E8D1-5732-6854-AA46E9E2F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4AB8E6-360D-F3B4-4EFB-D3F1DFB0D7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0143A5-BF3D-05BB-B4DA-E7FA587437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77F0A0-5D70-F9CB-BEF3-C88A0E7A7C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DEA268-5519-7731-B05F-340FD72B9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E2E8-B6B4-AE45-AB36-0DBD0B09F716}" type="datetimeFigureOut">
              <a:rPr lang="en-US" smtClean="0"/>
              <a:t>3/18/26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0ABDE8-DD13-B77B-C32D-31BEDBC02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A71A4D-1DC9-6B75-41B9-48C0561A7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20D8-277D-CE43-91B8-34368AE5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58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BF7F3-4F10-9082-FC2E-87ED2B5E0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30D9DA-790E-9D1E-4D34-605A6F54B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E2E8-B6B4-AE45-AB36-0DBD0B09F716}" type="datetimeFigureOut">
              <a:rPr lang="en-US" smtClean="0"/>
              <a:t>3/18/26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29A6E8-E8C4-0A91-9990-5A9F0229E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BCD626-C7B6-C09F-1108-395D30FF9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20D8-277D-CE43-91B8-34368AE5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13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27F71D-82EA-5104-4EBD-CF00D715E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E2E8-B6B4-AE45-AB36-0DBD0B09F716}" type="datetimeFigureOut">
              <a:rPr lang="en-US" smtClean="0"/>
              <a:t>3/18/26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21813A-C106-9FF8-C032-239A58258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F06EC8-F34B-5163-E5F6-C436A9CC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20D8-277D-CE43-91B8-34368AE5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5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6505F-95BF-2589-FB28-6A7EBD154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2D234-0F2B-F82C-C5D6-87F92632F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AFF833-537C-5C42-3F97-359B93D0C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D05461-71C6-6B29-0962-392F6CE90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E2E8-B6B4-AE45-AB36-0DBD0B09F716}" type="datetimeFigureOut">
              <a:rPr lang="en-US" smtClean="0"/>
              <a:t>3/18/26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DAE246-048A-6DAC-7D55-6AB608547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9E01BE-CA31-A6D8-FC84-5E7F27D76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20D8-277D-CE43-91B8-34368AE5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97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7FE05-07D0-AE91-BCC2-C60492FD7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521C40-046B-1FF4-12D0-D33B40154D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4CA2DF-FF1A-E646-4749-46956222BD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7CCD79-A197-2AF5-3A33-425A2658D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E2E8-B6B4-AE45-AB36-0DBD0B09F716}" type="datetimeFigureOut">
              <a:rPr lang="en-US" smtClean="0"/>
              <a:t>3/18/26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38CC9A-8EDE-F23E-5EF2-A91C297F8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6B319F-1418-BEED-27EF-AD860F66E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20D8-277D-CE43-91B8-34368AE5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171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4383F-40A9-5BCA-AF27-B76340B66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7F6DBB-C495-37CE-1936-CC1C5A396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FEE22-FB76-518E-618F-13758E529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E2E8-B6B4-AE45-AB36-0DBD0B09F716}" type="datetimeFigureOut">
              <a:rPr lang="en-US" smtClean="0"/>
              <a:t>3/18/26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8F79E-2914-9E8D-4EB2-E23D4373A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BE4AEC-EFCD-4B6A-CBBA-52E4F365B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20D8-277D-CE43-91B8-34368AE5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924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5EB92D-0DCB-4919-2AF1-A5BA37B199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1C4D3C-CE02-5884-A87B-B71D18BC7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5D3BE-AD7B-C794-1963-D3E1F3609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E2E8-B6B4-AE45-AB36-0DBD0B09F716}" type="datetimeFigureOut">
              <a:rPr lang="en-US" smtClean="0"/>
              <a:t>3/18/26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E44159-CDE4-53A4-0596-0D126A0F3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CA24E-6C5C-0430-C6B5-7142812C7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20D8-277D-CE43-91B8-34368AE5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114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F2BCAB2-87E2-4C65-8875-6FDDC968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4688" y="544514"/>
            <a:ext cx="10625137" cy="703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E3654919-311D-422D-BE90-E4E396AACD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4688" y="1367972"/>
            <a:ext cx="10625137" cy="4122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1895745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9AE319A-63EE-8E0B-16C8-1A07B8BE84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4688" y="544514"/>
            <a:ext cx="10625137" cy="703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A323B77E-0005-4F4D-9AD4-0F63A53599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4688" y="1367973"/>
            <a:ext cx="5203825" cy="4122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DD4701A-388E-8404-6E40-7F2A5F9B08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367972"/>
            <a:ext cx="5203825" cy="4122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929728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9C1C384-41F2-427E-94C8-AC3FD5B956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4688" y="544514"/>
            <a:ext cx="10625137" cy="703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C67AB21-2F20-42D0-908A-29E1AEEA27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4688" y="1367973"/>
            <a:ext cx="5203825" cy="4122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3470E48-E87B-4C8F-906E-0067B902B6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367972"/>
            <a:ext cx="5203825" cy="4122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107299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75A55F0-B8BD-DB4E-E710-65CB11F2EC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4688" y="544514"/>
            <a:ext cx="10625137" cy="703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26A12552-0969-E920-B095-C8AEDDD793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1771" y="1367631"/>
            <a:ext cx="4928054" cy="4122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0489CFAD-5CC6-6DF2-7CD8-1857378155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4688" y="1367631"/>
            <a:ext cx="5479368" cy="4122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27092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75A55F0-B8BD-DB4E-E710-65CB11F2EC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4688" y="544514"/>
            <a:ext cx="10625137" cy="703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0489CFAD-5CC6-6DF2-7CD8-1857378155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4688" y="1367631"/>
            <a:ext cx="10625136" cy="4122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643704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F2BCAB2-87E2-4C65-8875-6FDDC968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4688" y="544514"/>
            <a:ext cx="10625137" cy="703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E3654919-311D-422D-BE90-E4E396AACD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4688" y="1367972"/>
            <a:ext cx="10625137" cy="4122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2802368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9C1C384-41F2-427E-94C8-AC3FD5B956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4688" y="544514"/>
            <a:ext cx="10625137" cy="703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C67AB21-2F20-42D0-908A-29E1AEEA27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4688" y="1367973"/>
            <a:ext cx="5203825" cy="4122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3470E48-E87B-4C8F-906E-0067B902B6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367972"/>
            <a:ext cx="5203825" cy="4122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1755734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865C45B8-F997-4807-8C67-7E2F9177F6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4688" y="544514"/>
            <a:ext cx="10625137" cy="703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629C293-EF02-4E92-964E-968B7FE1FE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1771" y="1367631"/>
            <a:ext cx="4928054" cy="4122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C569325-81B5-40AC-87F5-546323E63A0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4688" y="1367631"/>
            <a:ext cx="5479368" cy="4122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23326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32B43-B605-3A56-7926-61D96931CE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5455D1-0A3B-D64F-C1CE-2E5F6C1824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19235-5A17-1417-8E62-812E67463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E2E8-B6B4-AE45-AB36-0DBD0B09F716}" type="datetimeFigureOut">
              <a:rPr lang="en-US" smtClean="0"/>
              <a:t>3/18/26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B261C-B243-C8E3-71F5-EA24D4AA7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F3EA3-9A2C-3506-B393-C58ECABE5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20D8-277D-CE43-91B8-34368AE5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87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76854-5212-A555-37FB-7DB14CB36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75CE2-B29C-F6B8-A595-5E384FE28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7BA3F-F7A5-30EB-3447-60CF3190E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E2E8-B6B4-AE45-AB36-0DBD0B09F716}" type="datetimeFigureOut">
              <a:rPr lang="en-US" smtClean="0"/>
              <a:t>3/18/26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B5173-8596-5D46-C155-9F425A2DA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0684B-B7BC-7082-E0DA-0E077050C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20D8-277D-CE43-91B8-34368AE5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69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9455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847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8182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692D31-2B96-A520-858F-1AA1EB8B2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96BAB7-968E-7FF6-3EC9-C949F6DE3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01184-3E70-C5F8-7846-15C97BA680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01E2E8-B6B4-AE45-AB36-0DBD0B09F716}" type="datetimeFigureOut">
              <a:rPr lang="en-US" smtClean="0"/>
              <a:t>3/18/26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2E12F-FDAE-0965-156C-4F3FE21D49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EF2A9-F4A1-9E9A-D221-F452D9F01D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E20D8-277D-CE43-91B8-34368AE5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51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81D278-28AD-4383-82F8-929245C973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46903" y="751296"/>
            <a:ext cx="10625137" cy="703716"/>
          </a:xfrm>
        </p:spPr>
        <p:txBody>
          <a:bodyPr/>
          <a:lstStyle/>
          <a:p>
            <a:r>
              <a:rPr lang="en-US" dirty="0">
                <a:latin typeface="+mj-lt"/>
              </a:rPr>
              <a:t>Regional Meetings Committee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34CCA1-AC15-4C8A-AC77-78A8AC76EC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598" y="1984648"/>
            <a:ext cx="10625137" cy="4122056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2026 Regional Meetings Committee: </a:t>
            </a:r>
          </a:p>
          <a:p>
            <a:endParaRPr lang="en-US" sz="1800" b="1" dirty="0">
              <a:latin typeface="+mn-lt"/>
            </a:endParaRPr>
          </a:p>
          <a:p>
            <a:pPr marL="1200150" lvl="2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n-US" b="1" dirty="0"/>
              <a:t>Chair - </a:t>
            </a:r>
            <a:r>
              <a:rPr lang="en-US" dirty="0"/>
              <a:t>Ying Yang (University of Nevada, Reno)</a:t>
            </a:r>
          </a:p>
          <a:p>
            <a:pPr marL="1200150" lvl="2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n-US" b="1" dirty="0"/>
              <a:t>Vice Chair -</a:t>
            </a:r>
            <a:r>
              <a:rPr lang="en-US" dirty="0"/>
              <a:t> Jody Neef (Pittsburgh State)</a:t>
            </a:r>
          </a:p>
          <a:p>
            <a:pPr marL="1200150" lvl="2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/>
              <a:t>Mark Dadmun (University of Tennessee, Knoxville) </a:t>
            </a:r>
          </a:p>
          <a:p>
            <a:pPr marL="1200150" lvl="2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Xiaocun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Lu (Clarkson)</a:t>
            </a:r>
            <a:r>
              <a:rPr lang="en-US" dirty="0"/>
              <a:t> </a:t>
            </a:r>
          </a:p>
          <a:p>
            <a:pPr marL="1200150" lvl="2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Dean Waldow (Pacific Lutheran University)</a:t>
            </a:r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CD51CB05-B706-18A4-9BD1-A1F296EB0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9" y="282440"/>
            <a:ext cx="809584" cy="117257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CEB1F7-DF0B-65A9-22B4-EE616DEE9960}"/>
              </a:ext>
            </a:extLst>
          </p:cNvPr>
          <p:cNvCxnSpPr>
            <a:cxnSpLocks/>
          </p:cNvCxnSpPr>
          <p:nvPr/>
        </p:nvCxnSpPr>
        <p:spPr>
          <a:xfrm>
            <a:off x="1246903" y="1455012"/>
            <a:ext cx="8914122" cy="0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739DA9C-8FE8-2F36-87B9-45CADEE41530}"/>
              </a:ext>
            </a:extLst>
          </p:cNvPr>
          <p:cNvSpPr txBox="1"/>
          <p:nvPr/>
        </p:nvSpPr>
        <p:spPr>
          <a:xfrm>
            <a:off x="1236372" y="5499279"/>
            <a:ext cx="2417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Reporting: Ying Yang</a:t>
            </a:r>
          </a:p>
        </p:txBody>
      </p:sp>
    </p:spTree>
    <p:extLst>
      <p:ext uri="{BB962C8B-B14F-4D97-AF65-F5344CB8AC3E}">
        <p14:creationId xmlns:p14="http://schemas.microsoft.com/office/powerpoint/2010/main" val="2609513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16EB36C-5C2E-4F0C-9DDD-1AA9209DA08B}"/>
              </a:ext>
            </a:extLst>
          </p:cNvPr>
          <p:cNvSpPr/>
          <p:nvPr/>
        </p:nvSpPr>
        <p:spPr>
          <a:xfrm>
            <a:off x="298261" y="1589035"/>
            <a:ext cx="610254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198563" algn="l"/>
              </a:tabLst>
            </a:pPr>
            <a:r>
              <a:rPr lang="en-US" sz="2200" b="1" dirty="0"/>
              <a:t>2025</a:t>
            </a:r>
            <a:endParaRPr lang="en-US" sz="2200" dirty="0"/>
          </a:p>
          <a:p>
            <a:pPr>
              <a:spcAft>
                <a:spcPts val="600"/>
              </a:spcAft>
              <a:tabLst>
                <a:tab pos="1198563" algn="l"/>
              </a:tabLst>
            </a:pPr>
            <a:r>
              <a:rPr lang="en-US" sz="2200" b="1" dirty="0">
                <a:solidFill>
                  <a:srgbClr val="0000FF"/>
                </a:solidFill>
              </a:rPr>
              <a:t>Regional Meetings</a:t>
            </a:r>
            <a:endParaRPr lang="en-US" sz="2200" dirty="0">
              <a:solidFill>
                <a:srgbClr val="0000FF"/>
              </a:solidFill>
            </a:endParaRPr>
          </a:p>
          <a:p>
            <a:pPr>
              <a:spcAft>
                <a:spcPts val="600"/>
              </a:spcAft>
              <a:tabLst>
                <a:tab pos="1198563" algn="l"/>
              </a:tabLst>
            </a:pPr>
            <a:r>
              <a:rPr lang="en-US" dirty="0"/>
              <a:t>$500  	MARM* May 28-31</a:t>
            </a:r>
          </a:p>
          <a:p>
            <a:pPr>
              <a:spcAft>
                <a:spcPts val="600"/>
              </a:spcAft>
              <a:tabLst>
                <a:tab pos="1198563" algn="l"/>
              </a:tabLst>
            </a:pPr>
            <a:r>
              <a:rPr lang="en-US" dirty="0"/>
              <a:t>$500	MWRM October 12-14</a:t>
            </a:r>
          </a:p>
          <a:p>
            <a:pPr>
              <a:spcAft>
                <a:spcPts val="600"/>
              </a:spcAft>
              <a:tabLst>
                <a:tab pos="1198563" algn="l"/>
              </a:tabLst>
            </a:pPr>
            <a:r>
              <a:rPr lang="en-US" dirty="0"/>
              <a:t>$500	WRM* </a:t>
            </a:r>
            <a:r>
              <a:rPr lang="en-US" dirty="0" err="1"/>
              <a:t>Ocrober</a:t>
            </a:r>
            <a:r>
              <a:rPr lang="en-US" dirty="0"/>
              <a:t> 25-28</a:t>
            </a:r>
          </a:p>
          <a:p>
            <a:pPr>
              <a:spcAft>
                <a:spcPts val="600"/>
              </a:spcAft>
              <a:tabLst>
                <a:tab pos="1198563" algn="l"/>
              </a:tabLst>
            </a:pPr>
            <a:r>
              <a:rPr lang="en-US" dirty="0"/>
              <a:t>$500	RMRM* October 23-26</a:t>
            </a:r>
          </a:p>
          <a:p>
            <a:pPr>
              <a:spcAft>
                <a:spcPts val="600"/>
              </a:spcAft>
              <a:tabLst>
                <a:tab pos="1198563" algn="l"/>
              </a:tabLst>
            </a:pPr>
            <a:r>
              <a:rPr lang="en-US" dirty="0"/>
              <a:t>$500	SERMACS/SWRM October 26-29</a:t>
            </a:r>
          </a:p>
          <a:p>
            <a:pPr lvl="0">
              <a:spcAft>
                <a:spcPts val="600"/>
              </a:spcAft>
            </a:pPr>
            <a:r>
              <a:rPr lang="en-US" dirty="0">
                <a:solidFill>
                  <a:srgbClr val="0000FF"/>
                </a:solidFill>
                <a:cs typeface="Arial" panose="020B0604020202020204" pitchFamily="34" charset="0"/>
              </a:rPr>
              <a:t>Turned down </a:t>
            </a:r>
            <a:r>
              <a:rPr lang="en-US" dirty="0">
                <a:cs typeface="Arial" panose="020B0604020202020204" pitchFamily="34" charset="0"/>
              </a:rPr>
              <a:t>GLRM June 4-6</a:t>
            </a:r>
          </a:p>
          <a:p>
            <a:pPr lvl="0">
              <a:spcAft>
                <a:spcPts val="600"/>
              </a:spcAft>
            </a:pPr>
            <a:r>
              <a:rPr lang="en-US" dirty="0">
                <a:solidFill>
                  <a:srgbClr val="0000FF"/>
                </a:solidFill>
                <a:cs typeface="Arial" panose="020B0604020202020204" pitchFamily="34" charset="0"/>
              </a:rPr>
              <a:t>Turned down </a:t>
            </a:r>
            <a:r>
              <a:rPr lang="en-US" dirty="0">
                <a:cs typeface="Arial" panose="020B0604020202020204" pitchFamily="34" charset="0"/>
              </a:rPr>
              <a:t>NERD Nov 1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1198563" algn="l"/>
              </a:tabLst>
            </a:pPr>
            <a:r>
              <a:rPr lang="en-US" dirty="0"/>
              <a:t>Seven regional meetings requests in total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1198563" algn="l"/>
              </a:tabLst>
            </a:pPr>
            <a:r>
              <a:rPr lang="en-US" dirty="0"/>
              <a:t>POLY supported five meetings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1198563" algn="l"/>
              </a:tabLst>
            </a:pPr>
            <a:r>
              <a:rPr lang="en-US" dirty="0"/>
              <a:t>Three requests came before ACS Spring Meeting (*), and the last one came in August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1198563" algn="l"/>
              </a:tabLst>
            </a:pPr>
            <a:r>
              <a:rPr lang="en-US" dirty="0"/>
              <a:t>Requests were granted on first come first serve basis</a:t>
            </a:r>
          </a:p>
        </p:txBody>
      </p:sp>
      <p:sp>
        <p:nvSpPr>
          <p:cNvPr id="18" name="Shape 286">
            <a:extLst>
              <a:ext uri="{FF2B5EF4-FFF2-40B4-BE49-F238E27FC236}">
                <a16:creationId xmlns:a16="http://schemas.microsoft.com/office/drawing/2014/main" id="{A2C9F612-C8FF-4B1C-A825-7BADDC2E8F1C}"/>
              </a:ext>
            </a:extLst>
          </p:cNvPr>
          <p:cNvSpPr txBox="1"/>
          <p:nvPr/>
        </p:nvSpPr>
        <p:spPr>
          <a:xfrm>
            <a:off x="1002373" y="416463"/>
            <a:ext cx="11204409" cy="8526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</a:pPr>
            <a:r>
              <a:rPr lang="en-US" sz="3200" b="1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  Regional Meeting Support</a:t>
            </a:r>
            <a:endParaRPr lang="en-US" sz="3200" b="1" dirty="0">
              <a:latin typeface="+mj-lt"/>
              <a:sym typeface="Arial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2046A2A-C1F3-47D8-A72F-DCE1D92343C3}"/>
              </a:ext>
            </a:extLst>
          </p:cNvPr>
          <p:cNvCxnSpPr>
            <a:cxnSpLocks/>
          </p:cNvCxnSpPr>
          <p:nvPr/>
        </p:nvCxnSpPr>
        <p:spPr>
          <a:xfrm>
            <a:off x="1406893" y="1232366"/>
            <a:ext cx="8914122" cy="0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DBC8283A-CB44-4012-8D96-33CA960C89ED}"/>
              </a:ext>
            </a:extLst>
          </p:cNvPr>
          <p:cNvSpPr/>
          <p:nvPr/>
        </p:nvSpPr>
        <p:spPr>
          <a:xfrm>
            <a:off x="6579858" y="1632478"/>
            <a:ext cx="5483186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035050" algn="l"/>
              </a:tabLst>
            </a:pPr>
            <a:r>
              <a:rPr lang="en-US" sz="2200" b="1" dirty="0">
                <a:solidFill>
                  <a:srgbClr val="000000"/>
                </a:solidFill>
              </a:rPr>
              <a:t>2026</a:t>
            </a:r>
            <a:endParaRPr lang="en-US" sz="220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tabLst>
                <a:tab pos="1035050" algn="l"/>
              </a:tabLst>
            </a:pPr>
            <a:r>
              <a:rPr lang="en-US" sz="2200" b="1" dirty="0">
                <a:solidFill>
                  <a:srgbClr val="0000FF"/>
                </a:solidFill>
              </a:rPr>
              <a:t>Regional Meetings</a:t>
            </a:r>
            <a:endParaRPr lang="en-US" sz="2200" dirty="0">
              <a:solidFill>
                <a:srgbClr val="0000FF"/>
              </a:solidFill>
            </a:endParaRPr>
          </a:p>
          <a:p>
            <a:pPr>
              <a:spcAft>
                <a:spcPts val="600"/>
              </a:spcAft>
              <a:tabLst>
                <a:tab pos="1035050" algn="l"/>
              </a:tabLst>
            </a:pPr>
            <a:r>
              <a:rPr lang="en-US" dirty="0">
                <a:solidFill>
                  <a:srgbClr val="000000"/>
                </a:solidFill>
              </a:rPr>
              <a:t>$500  	MARM </a:t>
            </a:r>
            <a:r>
              <a:rPr lang="en-US" dirty="0"/>
              <a:t>May 17-19 </a:t>
            </a:r>
            <a:endParaRPr lang="en-US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tabLst>
                <a:tab pos="1035050" algn="l"/>
              </a:tabLst>
            </a:pPr>
            <a:r>
              <a:rPr lang="en-US" dirty="0">
                <a:solidFill>
                  <a:srgbClr val="000000"/>
                </a:solidFill>
              </a:rPr>
              <a:t>$500	</a:t>
            </a:r>
            <a:r>
              <a:rPr lang="en-US" dirty="0"/>
              <a:t>MWRM October 25-27 </a:t>
            </a:r>
            <a:endParaRPr lang="en-US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tabLst>
                <a:tab pos="1035050" algn="l"/>
              </a:tabLst>
            </a:pPr>
            <a:r>
              <a:rPr lang="en-US" dirty="0">
                <a:solidFill>
                  <a:srgbClr val="C00000"/>
                </a:solidFill>
                <a:cs typeface="Arial" panose="020B0604020202020204" pitchFamily="34" charset="0"/>
              </a:rPr>
              <a:t>$500	SERMACS (expected)</a:t>
            </a:r>
          </a:p>
          <a:p>
            <a:pPr>
              <a:spcAft>
                <a:spcPts val="600"/>
              </a:spcAft>
              <a:tabLst>
                <a:tab pos="1035050" algn="l"/>
              </a:tabLst>
            </a:pPr>
            <a:r>
              <a:rPr lang="en-US" dirty="0">
                <a:solidFill>
                  <a:srgbClr val="C00000"/>
                </a:solidFill>
                <a:cs typeface="Arial" panose="020B0604020202020204" pitchFamily="34" charset="0"/>
              </a:rPr>
              <a:t>$500	CERM November 15-17 (expected)</a:t>
            </a:r>
          </a:p>
          <a:p>
            <a:pPr>
              <a:spcAft>
                <a:spcPts val="600"/>
              </a:spcAft>
              <a:tabLst>
                <a:tab pos="1035050" algn="l"/>
              </a:tabLst>
            </a:pPr>
            <a:r>
              <a:rPr lang="en-US" dirty="0">
                <a:cs typeface="Arial" panose="020B0604020202020204" pitchFamily="34" charset="0"/>
              </a:rPr>
              <a:t>Other meetings: </a:t>
            </a:r>
          </a:p>
          <a:p>
            <a:pPr>
              <a:spcAft>
                <a:spcPts val="600"/>
              </a:spcAft>
              <a:tabLst>
                <a:tab pos="1035050" algn="l"/>
              </a:tabLst>
            </a:pPr>
            <a:r>
              <a:rPr lang="en-US" dirty="0">
                <a:cs typeface="Arial" panose="020B0604020202020204" pitchFamily="34" charset="0"/>
              </a:rPr>
              <a:t>NORM - June 28-July 1 </a:t>
            </a:r>
          </a:p>
          <a:p>
            <a:pPr>
              <a:spcAft>
                <a:spcPts val="600"/>
              </a:spcAft>
              <a:tabLst>
                <a:tab pos="1035050" algn="l"/>
              </a:tabLst>
            </a:pPr>
            <a:r>
              <a:rPr lang="en-US" dirty="0">
                <a:cs typeface="Arial" panose="020B0604020202020204" pitchFamily="34" charset="0"/>
              </a:rPr>
              <a:t>SWRM - Fall 2026 in Fort Worth, TX, not posted</a:t>
            </a:r>
          </a:p>
          <a:p>
            <a:pPr>
              <a:spcAft>
                <a:spcPts val="600"/>
              </a:spcAft>
            </a:pPr>
            <a:r>
              <a:rPr lang="en-US" dirty="0">
                <a:cs typeface="Arial" panose="020B0604020202020204" pitchFamily="34" charset="0"/>
              </a:rPr>
              <a:t>NERM – not posted</a:t>
            </a:r>
          </a:p>
          <a:p>
            <a:pPr>
              <a:spcAft>
                <a:spcPts val="600"/>
              </a:spcAft>
            </a:pPr>
            <a:r>
              <a:rPr lang="en-US" dirty="0">
                <a:cs typeface="Arial" panose="020B0604020202020204" pitchFamily="34" charset="0"/>
              </a:rPr>
              <a:t>WRM – next meeting scheduled for 2028 </a:t>
            </a:r>
            <a:endParaRPr lang="en-US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1E6D3D5-97E0-406D-93E2-B608C3CEDA1C}"/>
              </a:ext>
            </a:extLst>
          </p:cNvPr>
          <p:cNvCxnSpPr/>
          <p:nvPr/>
        </p:nvCxnSpPr>
        <p:spPr>
          <a:xfrm>
            <a:off x="6400802" y="1708879"/>
            <a:ext cx="0" cy="3897442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EB05EA4-3EE4-543D-AFF4-C7DA7E5EA8F2}"/>
              </a:ext>
            </a:extLst>
          </p:cNvPr>
          <p:cNvSpPr txBox="1"/>
          <p:nvPr/>
        </p:nvSpPr>
        <p:spPr>
          <a:xfrm>
            <a:off x="9572816" y="1401646"/>
            <a:ext cx="2404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$3500 for 2026</a:t>
            </a:r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CF9CC05A-D6BF-91F8-D8E4-A51F1ED29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9" y="282440"/>
            <a:ext cx="809584" cy="11725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61E981-94F8-E8B2-F0B3-89B897D9CC8A}"/>
              </a:ext>
            </a:extLst>
          </p:cNvPr>
          <p:cNvSpPr txBox="1"/>
          <p:nvPr/>
        </p:nvSpPr>
        <p:spPr>
          <a:xfrm>
            <a:off x="7109527" y="5651685"/>
            <a:ext cx="3775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Trajected meeting support budget:</a:t>
            </a:r>
          </a:p>
          <a:p>
            <a:r>
              <a:rPr lang="en-US" b="1" dirty="0">
                <a:solidFill>
                  <a:schemeClr val="accent6"/>
                </a:solidFill>
              </a:rPr>
              <a:t>$1,500 - $2,500 (cap)</a:t>
            </a:r>
          </a:p>
        </p:txBody>
      </p:sp>
    </p:spTree>
    <p:extLst>
      <p:ext uri="{BB962C8B-B14F-4D97-AF65-F5344CB8AC3E}">
        <p14:creationId xmlns:p14="http://schemas.microsoft.com/office/powerpoint/2010/main" val="4205607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DECEE932-F7F4-04BA-F69D-3B69F6BE4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92" y="225883"/>
            <a:ext cx="809584" cy="1172572"/>
          </a:xfrm>
          <a:prstGeom prst="rect">
            <a:avLst/>
          </a:prstGeom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7AFE4460-8FFC-1E63-61B8-71BB3AC796AB}"/>
              </a:ext>
            </a:extLst>
          </p:cNvPr>
          <p:cNvSpPr txBox="1">
            <a:spLocks/>
          </p:cNvSpPr>
          <p:nvPr/>
        </p:nvSpPr>
        <p:spPr>
          <a:xfrm>
            <a:off x="1230629" y="621097"/>
            <a:ext cx="10625138" cy="703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latin typeface="+mj-lt"/>
              </a:rPr>
              <a:t>Charge of the Committee 2026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C2D62D-140B-8E09-E520-8C09288D0765}"/>
              </a:ext>
            </a:extLst>
          </p:cNvPr>
          <p:cNvSpPr txBox="1"/>
          <p:nvPr/>
        </p:nvSpPr>
        <p:spPr>
          <a:xfrm>
            <a:off x="916464" y="1324359"/>
            <a:ext cx="1035907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" lvl="2">
              <a:spcAft>
                <a:spcPts val="600"/>
              </a:spcAft>
            </a:pPr>
            <a:r>
              <a:rPr lang="en-US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Ongoing Tasks</a:t>
            </a:r>
            <a:r>
              <a:rPr lang="en-US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dirty="0"/>
              <a:t>engage with the regional ACS meetings to expand benefits for our members and continue to improve our outreach beyond the national meetings</a:t>
            </a:r>
          </a:p>
          <a:p>
            <a:pPr marL="9525" lvl="2">
              <a:spcAft>
                <a:spcPts val="600"/>
              </a:spcAft>
            </a:pPr>
            <a:r>
              <a:rPr lang="en-US" b="1" dirty="0">
                <a:solidFill>
                  <a:srgbClr val="0432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POLY Ambassadors</a:t>
            </a:r>
          </a:p>
          <a:p>
            <a:pPr marL="295275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Recruit meeting ambassadors – Reach out to meeting organizers and recruit among symposium organizers</a:t>
            </a:r>
          </a:p>
          <a:p>
            <a:pPr marL="295275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Define goals and tasks for regional meeting ambassadors </a:t>
            </a:r>
          </a:p>
          <a:p>
            <a:pPr marL="295275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Order a</a:t>
            </a:r>
            <a:r>
              <a:rPr lang="en-US" dirty="0"/>
              <a:t>mbassador swag $250 (contact Kathy)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5" lvl="2">
              <a:spcAft>
                <a:spcPts val="600"/>
              </a:spcAft>
            </a:pPr>
            <a:r>
              <a:rPr lang="en-US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Student Engagement</a:t>
            </a:r>
            <a:endParaRPr lang="en-US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5275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Facilitate student activities at regional meetings – </a:t>
            </a:r>
            <a:r>
              <a:rPr lang="en-US" dirty="0"/>
              <a:t>travel fund for student ambassadors to travel to regional meetings is available</a:t>
            </a:r>
          </a:p>
          <a:p>
            <a:pPr marL="295275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Contacting symposium organizer and student chapter advisors about student participation – support for student organized activities is available</a:t>
            </a:r>
          </a:p>
          <a:p>
            <a:pPr marL="9525" lvl="2">
              <a:spcAft>
                <a:spcPts val="600"/>
              </a:spcAft>
            </a:pPr>
            <a:r>
              <a:rPr lang="en-US" b="1" dirty="0">
                <a:solidFill>
                  <a:srgbClr val="0432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Advertising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5275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Post the symposia information on POLY website</a:t>
            </a:r>
          </a:p>
          <a:p>
            <a:pPr marL="295275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Encourage the symposium organizers to email the POLY list to advertise for their symposia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5957C2-F4CD-6E13-599D-0E2638730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620" y="2650651"/>
            <a:ext cx="1605146" cy="135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88190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Custom Design">
  <a:themeElements>
    <a:clrScheme name="ACS FALL 2025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0039A6"/>
      </a:accent1>
      <a:accent2>
        <a:srgbClr val="FDC82F"/>
      </a:accent2>
      <a:accent3>
        <a:srgbClr val="00A3E0"/>
      </a:accent3>
      <a:accent4>
        <a:srgbClr val="00BFB3"/>
      </a:accent4>
      <a:accent5>
        <a:srgbClr val="E57200"/>
      </a:accent5>
      <a:accent6>
        <a:srgbClr val="658D1B"/>
      </a:accent6>
      <a:hlink>
        <a:srgbClr val="467886"/>
      </a:hlink>
      <a:folHlink>
        <a:srgbClr val="DA291C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</TotalTime>
  <Words>342</Words>
  <Application>Microsoft Macintosh PowerPoint</Application>
  <PresentationFormat>Widescreen</PresentationFormat>
  <Paragraphs>49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Wingdings</vt:lpstr>
      <vt:lpstr>1_Custom Design</vt:lpstr>
      <vt:lpstr>4_Custom Design</vt:lpstr>
      <vt:lpstr>2_Custom Design</vt:lpstr>
      <vt:lpstr>Custom Design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 Schafer</dc:creator>
  <cp:lastModifiedBy>Ying Yang</cp:lastModifiedBy>
  <cp:revision>50</cp:revision>
  <dcterms:created xsi:type="dcterms:W3CDTF">2021-02-09T21:21:47Z</dcterms:created>
  <dcterms:modified xsi:type="dcterms:W3CDTF">2026-03-19T05:19:04Z</dcterms:modified>
</cp:coreProperties>
</file>