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4" r:id="rId3"/>
  </p:sldMasterIdLst>
  <p:notesMasterIdLst>
    <p:notesMasterId r:id="rId7"/>
  </p:notesMasterIdLst>
  <p:sldIdLst>
    <p:sldId id="753" r:id="rId4"/>
    <p:sldId id="761" r:id="rId5"/>
    <p:sldId id="7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4A0AC0-09EA-B04C-A06E-34E7B75D182C}" v="78" dt="2026-03-04T20:08:03.165"/>
  </p1510:revLst>
</p1510:revInfo>
</file>

<file path=ppt/tableStyles.xml><?xml version="1.0" encoding="utf-8"?>
<a:tblStyleLst xmlns:a="http://schemas.openxmlformats.org/drawingml/2006/main" def="{5C22544A-7EE6-4342-B048-85BDC9FD1C3A}"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62" autoAdjust="0"/>
    <p:restoredTop sz="96301"/>
  </p:normalViewPr>
  <p:slideViewPr>
    <p:cSldViewPr snapToGrid="0">
      <p:cViewPr varScale="1">
        <p:scale>
          <a:sx n="122" d="100"/>
          <a:sy n="122" d="100"/>
        </p:scale>
        <p:origin x="37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38B00B-C305-42F9-91A5-DE2237EE1BC3}" type="datetimeFigureOut">
              <a:rPr lang="en-US" smtClean="0"/>
              <a:t>3/3/26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0EE932-CE78-4C02-BD86-F3B256A46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577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F3D578-4453-47EB-675A-DE35B53858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1B1225E-6669-D44F-6B68-BDA0825F4A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538163" y="677863"/>
            <a:ext cx="6027737" cy="33909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EFA9A4F-A3B7-0D37-2D0E-C327993277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5B44C4-1F3D-DA54-80D4-A41F498A63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771BED-391F-452D-BD01-7141883267DA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7570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D87E6A-6CAA-ADC9-69CC-9DB40FE349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EB58FF8-9A9D-BBC8-4287-6FE2F75B36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538163" y="677863"/>
            <a:ext cx="6027737" cy="33909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5FE8593-C753-7E66-3B67-0C4D8ACA76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6154E3-A32F-4846-B0C7-23B697FE49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771BED-391F-452D-BD01-7141883267DA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46766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63CC6A-16F5-326C-43E9-A96F921147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96E569-24AD-996A-983A-E74A8181CA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538163" y="677863"/>
            <a:ext cx="6027737" cy="33909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211B423-78C3-ABD6-AE79-3A9B091545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B5CC9A-E3F4-D31E-1B0A-DC596FC711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771BED-391F-452D-BD01-7141883267DA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153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D3B3B-85C2-0F46-5C9E-A9F5FF8496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35F57E-D3EF-7F68-1753-610FAA2FE5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C1EFEF-4B9D-7CCC-FDB4-819049FE0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1232D-F685-2B4C-861F-06E8DC9A3DD0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30294C-9C51-D5AF-9BD3-D42F39582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DCB02C-E9C7-7192-3D26-D598E1ECA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4EAC5-2B29-7C4F-B347-7BE98C6DC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587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CC8E2-F311-E561-C7F0-7E189F9C3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A9B0B5-93F1-092C-5E60-4DF19CB7FC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E56EF-C7CC-31F4-2B89-56917878D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1232D-F685-2B4C-861F-06E8DC9A3DD0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0ED78D-DB84-A549-44CF-1A53AE080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5399BE-A9CE-B522-D694-9A71D0B6C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4EAC5-2B29-7C4F-B347-7BE98C6DC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991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9C3188-A44F-3029-565B-DE85E9E552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6C6B47-1FA9-8D4F-85B7-215A25FFDF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B08A18-718E-BE16-D60C-09190C4A5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1232D-F685-2B4C-861F-06E8DC9A3DD0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045C9E-E5F6-9805-DD55-FF9E73BAC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331331-293B-DF56-955F-FC7C6BC96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4EAC5-2B29-7C4F-B347-7BE98C6DC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0321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3667" y="1905001"/>
            <a:ext cx="10242551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3666" y="4344989"/>
            <a:ext cx="10242551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452458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5625" y="649805"/>
            <a:ext cx="9390944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5273" y="4344989"/>
            <a:ext cx="9390944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962732" y="2355850"/>
            <a:ext cx="10253485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67174643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08000" y="1411552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971943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412875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256099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1411553"/>
            <a:ext cx="5486400" cy="1742015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11553"/>
            <a:ext cx="5486400" cy="1742015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698196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57802"/>
            <a:ext cx="5486400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999" y="2174875"/>
            <a:ext cx="54864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4642" y="1757802"/>
            <a:ext cx="5489359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490632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335082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71197967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7709768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EE5B2-922D-4AB4-DB28-96AE245D8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9206F4-EE58-D576-3404-C87C85E82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1514C1-B81A-353E-E1F6-79EBEF1FF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1232D-F685-2B4C-861F-06E8DC9A3DD0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5C4E8C-3DBC-03E6-6555-2CB6B217D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847406-563D-C6CE-2043-427AF4CF9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4EAC5-2B29-7C4F-B347-7BE98C6DC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2525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6209127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508000" y="1411553"/>
            <a:ext cx="11176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967060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508000" y="1411553"/>
            <a:ext cx="11176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" y="6238876"/>
            <a:ext cx="12192001" cy="619125"/>
          </a:xfrm>
          <a:solidFill>
            <a:srgbClr val="FFFF99"/>
          </a:solidFill>
        </p:spPr>
        <p:txBody>
          <a:bodyPr lIns="152394" tIns="76197" rIns="152394" bIns="76197" anchor="b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8426860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5625" y="649805"/>
            <a:ext cx="9390944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5273" y="4344989"/>
            <a:ext cx="9390944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962732" y="2355850"/>
            <a:ext cx="10253485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3472373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40"/>
            <a:ext cx="10972800" cy="21359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721601" y="6405564"/>
            <a:ext cx="4059767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06400" y="6410326"/>
            <a:ext cx="4775200" cy="366713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791200" y="1039814"/>
            <a:ext cx="609600" cy="4413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B59202C9-3463-46C8-9585-4AECF1DF60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774229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8139D-1790-479F-B0D5-046F41276A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12834-99B8-4C9B-BFD4-6E3CE9EEB3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F480ED-515B-47CC-9462-056F0B3FB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8018F6-A713-4139-A251-680474724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D31258-A1D2-4430-B517-A2DF139BE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518215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E463E-F00E-4CE6-9B0F-817042163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24E00-1531-42E4-A39E-7C84FF1A9C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5703E2-56D5-4972-92A4-F1C86821C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76AC3-B1F5-4678-8CD3-7D2490D0B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6903B-323C-47F0-8FBC-D816651BE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444871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84BAE-1C35-41ED-9F51-4DF651222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84C16E-E661-4240-9DEB-3FFF2D4670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7A8ABC-4CCF-44D8-A399-BEF0A5232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B8BAE7-15EA-4FB0-88C8-C604201C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C2303-1C57-4B4E-9007-A16915033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97350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9EC0D-CD42-4C2B-ADA8-67DA4BDAC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7151F-233D-443C-AE76-7A4ADA6601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CE40A5-7CE7-44E9-B2F8-055DA31D3B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E59765-328E-4247-8F11-AB08C79C7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3/3/26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EAF235-67ED-4E2C-9A00-8CFE20FCA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A7A2FF-DB30-4270-8320-389DFBEB3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457935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1EE03-37AB-4332-B197-51FBAFDC1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C34D4B-1D0B-4B7D-8B3B-5C66110E71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A9C142-4AD1-4C4B-8A69-6E50C8E5B9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3C2F60-0421-457C-AFDC-51546469AF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369A1D-A850-4D3C-8225-1AF777D797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EEDE88-B178-4C29-B56E-3A2D8AAEB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3/3/26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8789D2-9A27-4939-B90E-6A64CE1A3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9D6F03-EC60-4CCD-8F00-A740105CC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474358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EFFFC-6D8D-50EB-F178-66CA1F504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F0FE6D-1F59-87FB-D877-EBB5C96BEF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99831A-62F8-2617-557B-0EF2D5999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1232D-F685-2B4C-861F-06E8DC9A3DD0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DBC5AC-0ECE-85C6-02FE-75B59E4CE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22A564-FB32-F014-97F3-9EB5766A4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4EAC5-2B29-7C4F-B347-7BE98C6DC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87859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21A1D-6E41-4A02-B6A6-AAABB6D0C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DC7D1E-FA1A-4CA2-906B-210B88523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3/3/26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48C385-ACD0-4B88-99E9-F48BE6F67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3204D2-0695-4FEF-8981-D46290449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391189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189A7A-4747-4D87-9A55-8495F0281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3/3/26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48FF52-2F1A-4AD6-92D6-61714A857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DC4628-931E-4F26-93D7-C7C1E8E17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09132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3F8EA-FAF6-4EB4-896D-1BBAC55CF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9C928C-504D-4AFB-A097-CEB737D6F4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40E3E2-A4A2-4F48-BD24-7CC5F0C5EC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20080F-8943-43C9-B8BF-E405D2041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3/3/26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391CCA-5BAD-4EB3-9468-9310A45C8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B1042F-F4A9-4353-A720-E1BD226C4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1432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AFB94-0839-4E17-8AE4-BC25BDEB9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AABC4E-CE35-4183-8A91-92D5ACD750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5A5C87-53F3-434A-9F9F-35D051FEEA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CE7121-5596-48FF-B933-C9FDA3C05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3/3/26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A33463-D93F-4C45-8B60-5F9CF7EC2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92CD36-FEFD-4CF2-837F-45C33779C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43774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A6319-0C78-4A9A-806D-177CA88E0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F4C3F0-7EAD-4366-A437-D15522CAB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F87B3F-4B6A-4E96-A6CB-2EC9A2BB2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6BA1C-90E5-4EDB-93E1-9C911D2B0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6B42E4-FBE6-4B4A-ACC2-AF9879C73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7159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DF3B07-63BE-42FD-85EF-8B7F214A8F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6E8CD8-8170-4ABC-AACF-0B150E2A39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6A867B-C877-4DF2-AEF3-B3C035554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5FAD6D-6C28-4CF0-97AB-57630D910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C7A225-DFCB-4417-94D5-960FA5EC7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318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BF831-7C13-6A51-D6BC-1DFE7FBE0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DB8BB-8629-5FD2-6C15-80E01C824E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37876C-9CDF-8597-B713-9B298DBF6A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317F06-C3E7-BCE8-58C3-FDAA50D7F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1232D-F685-2B4C-861F-06E8DC9A3DD0}" type="datetimeFigureOut">
              <a:rPr lang="en-US" smtClean="0"/>
              <a:t>3/3/26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2C3239-E0EA-C54B-2B95-B593FDCF5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2C0099-267E-040F-BA68-80B394F93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4EAC5-2B29-7C4F-B347-7BE98C6DC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06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34BC7-AF87-C040-E1F5-5D17584E8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AEE688-A45C-CC93-F97F-9B34AD0FEF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61640A-D794-68D8-25BE-D104581D21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2FF783-A9D8-752D-2857-760142D8AB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6EA9E8-828B-038E-BCA4-6F7FC4A016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D9A5FA-37BC-0031-2BB1-1D498595C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1232D-F685-2B4C-861F-06E8DC9A3DD0}" type="datetimeFigureOut">
              <a:rPr lang="en-US" smtClean="0"/>
              <a:t>3/3/26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B6E7A2-1DD7-9024-D3AE-B866A6BB3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6BCABDB-35F0-F876-A4A4-7F25FA279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4EAC5-2B29-7C4F-B347-7BE98C6DC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877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DD839-D228-1644-BF30-1E8F0701D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ABB51C-25A3-BE61-6288-BB57C1953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1232D-F685-2B4C-861F-06E8DC9A3DD0}" type="datetimeFigureOut">
              <a:rPr lang="en-US" smtClean="0"/>
              <a:t>3/3/26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71C437-F9E9-7261-8515-A2D5064E6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F132DA-41EE-E218-BBF8-0C85E5704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4EAC5-2B29-7C4F-B347-7BE98C6DC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361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76C9D6-34F9-AD65-2824-256547CA6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1232D-F685-2B4C-861F-06E8DC9A3DD0}" type="datetimeFigureOut">
              <a:rPr lang="en-US" smtClean="0"/>
              <a:t>3/3/26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820355-D652-1583-8BCA-E97DE4491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D58442-099F-C454-977D-344A3A027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4EAC5-2B29-7C4F-B347-7BE98C6DC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454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0108D-A602-A014-378C-BF8749964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457F1F-C90C-F8FA-8582-749059444F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E8CD1C-D80D-A5DD-5778-77FBE9458C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1B187B-4181-31BA-84E8-80D16B8F4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1232D-F685-2B4C-861F-06E8DC9A3DD0}" type="datetimeFigureOut">
              <a:rPr lang="en-US" smtClean="0"/>
              <a:t>3/3/26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97061C-A05E-C53E-44DE-D9EA9230A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F13157-92F5-A421-D15A-BBAC5265D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4EAC5-2B29-7C4F-B347-7BE98C6DC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080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45F62-63E8-DF00-3977-852DE4ABE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788973-904A-755B-FF67-7589C2D103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CBB862-B1F3-77BE-4231-DABDAF765E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4E9309-8703-1B1E-2D76-FCBC9E0F0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1232D-F685-2B4C-861F-06E8DC9A3DD0}" type="datetimeFigureOut">
              <a:rPr lang="en-US" smtClean="0"/>
              <a:t>3/3/26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B344EC-F0C0-76DB-CF9E-9EFE8B1CB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6D7A91-EFB3-F7CA-FCF4-88D8DA579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4EAC5-2B29-7C4F-B347-7BE98C6DC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874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9121F4-FBA7-C199-BA19-F9E7E3BC3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08331C-22E9-41DD-AE20-212D8BCA77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AE2814-69FF-63F7-5435-41250B71B2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B1232D-F685-2B4C-861F-06E8DC9A3DD0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81ECE0-8A1C-9AFC-13AB-6D91F35295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2812F-7EB2-CD24-7AD5-907E7E1BF6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44EAC5-2B29-7C4F-B347-7BE98C6DC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756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230188"/>
            <a:ext cx="11176000" cy="66516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8000" y="1412875"/>
            <a:ext cx="11176000" cy="213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6905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>
    <p:fade/>
  </p:transition>
  <p:txStyles>
    <p:titleStyle>
      <a:lvl1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800" kern="1200" spc="-150" dirty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  <a:lvl2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2pPr>
      <a:lvl3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3pPr>
      <a:lvl4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4pPr>
      <a:lvl5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5pPr>
      <a:lvl6pPr marL="4572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6pPr>
      <a:lvl7pPr marL="9144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7pPr>
      <a:lvl8pPr marL="13716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8pPr>
      <a:lvl9pPr marL="18288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9pPr>
    </p:titleStyle>
    <p:bodyStyle>
      <a:lvl1pPr marL="396875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AEC9CD-EE34-4C63-BE18-D668F329B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94ECA0-BCAC-4A20-97DC-9EAB71AC89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476629-C04E-4C10-B3AC-E360B47256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51474-923C-4517-88F2-4269A9BB07DF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58BADB-1808-49D8-8714-05DC50E717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342243-6007-4BA4-908B-53615F49EB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160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ransition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7E0BBB-AC6E-187F-BA8C-D411D7A0DC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37D3337F-944A-C71D-58FD-896D6EA4BE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9" y="5600401"/>
            <a:ext cx="809584" cy="117257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2C6C938-8ED9-80C9-1C49-C7EF79979FF3}"/>
              </a:ext>
            </a:extLst>
          </p:cNvPr>
          <p:cNvSpPr txBox="1"/>
          <p:nvPr/>
        </p:nvSpPr>
        <p:spPr>
          <a:xfrm>
            <a:off x="408161" y="6487483"/>
            <a:ext cx="66223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American Chemical Society Division of Polymer Chemistry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D621B7F-DA11-DE39-5AB9-DBDCF889111F}"/>
              </a:ext>
            </a:extLst>
          </p:cNvPr>
          <p:cNvCxnSpPr>
            <a:cxnSpLocks/>
          </p:cNvCxnSpPr>
          <p:nvPr/>
        </p:nvCxnSpPr>
        <p:spPr>
          <a:xfrm>
            <a:off x="503651" y="6487483"/>
            <a:ext cx="11500507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>
            <a:extLst>
              <a:ext uri="{FF2B5EF4-FFF2-40B4-BE49-F238E27FC236}">
                <a16:creationId xmlns:a16="http://schemas.microsoft.com/office/drawing/2014/main" id="{985FA74D-D399-EBCA-7144-6DF21B60E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104" y="130630"/>
            <a:ext cx="10515600" cy="72996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Publicity/Communications Team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B74EFA5-70AB-189E-E195-4593E7583861}"/>
              </a:ext>
            </a:extLst>
          </p:cNvPr>
          <p:cNvCxnSpPr>
            <a:cxnSpLocks/>
          </p:cNvCxnSpPr>
          <p:nvPr/>
        </p:nvCxnSpPr>
        <p:spPr>
          <a:xfrm>
            <a:off x="243840" y="852201"/>
            <a:ext cx="11704320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8891964A-4A54-B2D7-2E1B-D0294AFBA5E8}"/>
              </a:ext>
            </a:extLst>
          </p:cNvPr>
          <p:cNvSpPr txBox="1"/>
          <p:nvPr/>
        </p:nvSpPr>
        <p:spPr>
          <a:xfrm>
            <a:off x="807308" y="1305433"/>
            <a:ext cx="1105887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2026 Chair: Nick Van Zee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(University of Manchester,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nicholas.vanzee@manchester.ac.uk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Members: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Kaden Stevens (University of Florida)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Secretary oversight/engagement: Tayler Hebner (Purdue University)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*Note that Tayler will continue to stay engaged with this committee, but from now on, please copy Nick on requests for website/social media updates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1923E3-B68E-A002-4F65-DEDDDFECFE2B}"/>
              </a:ext>
            </a:extLst>
          </p:cNvPr>
          <p:cNvSpPr txBox="1"/>
          <p:nvPr/>
        </p:nvSpPr>
        <p:spPr>
          <a:xfrm>
            <a:off x="1047182" y="4066988"/>
            <a:ext cx="1009763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 are actively looking for new members for this committee! 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Postdocs strongly encouraged to participate, and we would love more engagement from industry </a:t>
            </a: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If you have suggestions, please reach out to Tayler/Nick. </a:t>
            </a:r>
          </a:p>
        </p:txBody>
      </p:sp>
    </p:spTree>
    <p:extLst>
      <p:ext uri="{BB962C8B-B14F-4D97-AF65-F5344CB8AC3E}">
        <p14:creationId xmlns:p14="http://schemas.microsoft.com/office/powerpoint/2010/main" val="336114381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DC067E-B66E-594E-0652-50CDB7A620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C9B450E5-9115-929D-8BE4-902E447486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9" y="5600401"/>
            <a:ext cx="809584" cy="117257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79352AE-E6D6-8B55-A54D-8A1C2B82322B}"/>
              </a:ext>
            </a:extLst>
          </p:cNvPr>
          <p:cNvSpPr txBox="1"/>
          <p:nvPr/>
        </p:nvSpPr>
        <p:spPr>
          <a:xfrm>
            <a:off x="408161" y="6487483"/>
            <a:ext cx="66223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American Chemical Society Division of Polymer Chemistry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9486AE0-5EED-FE74-87EE-F28F4D53C9B8}"/>
              </a:ext>
            </a:extLst>
          </p:cNvPr>
          <p:cNvCxnSpPr>
            <a:cxnSpLocks/>
          </p:cNvCxnSpPr>
          <p:nvPr/>
        </p:nvCxnSpPr>
        <p:spPr>
          <a:xfrm>
            <a:off x="503651" y="6487483"/>
            <a:ext cx="11500507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>
            <a:extLst>
              <a:ext uri="{FF2B5EF4-FFF2-40B4-BE49-F238E27FC236}">
                <a16:creationId xmlns:a16="http://schemas.microsoft.com/office/drawing/2014/main" id="{CC5A85A0-9D5D-CAF7-C730-C7E45CBE2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104" y="130630"/>
            <a:ext cx="10515600" cy="729962"/>
          </a:xfrm>
        </p:spPr>
        <p:txBody>
          <a:bodyPr/>
          <a:lstStyle/>
          <a:p>
            <a:r>
              <a:rPr lang="en-US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Communications Strategy Update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A4E205B-44CF-1372-B750-7592AB1A639A}"/>
              </a:ext>
            </a:extLst>
          </p:cNvPr>
          <p:cNvCxnSpPr>
            <a:cxnSpLocks/>
          </p:cNvCxnSpPr>
          <p:nvPr/>
        </p:nvCxnSpPr>
        <p:spPr>
          <a:xfrm>
            <a:off x="243840" y="852201"/>
            <a:ext cx="11704320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0E82EF3D-4B10-B10A-BB4E-12CF2303F421}"/>
              </a:ext>
            </a:extLst>
          </p:cNvPr>
          <p:cNvSpPr txBox="1"/>
          <p:nvPr/>
        </p:nvSpPr>
        <p:spPr>
          <a:xfrm>
            <a:off x="503651" y="1109181"/>
            <a:ext cx="1170432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POLY 75</a:t>
            </a:r>
            <a:r>
              <a:rPr lang="en-US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anniversary initiatives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“Tell your POLY story” LinkedIn series (Led by Derek and Tayler)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Goal: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sharing individual “stories” from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excomm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committee members, and general members of POLY to (1) celebrate engagement in the division and impact on careers over time and (2) de-mystify the process and benefits of getting involved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Plan: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Winter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ExComm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meeting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 Spring meeting 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) : sharing stories from current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ExComm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members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Spring meeting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 Fall meeting 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): sharing stories from committee chairs/members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Fall meeting  year end: sharing general member stories (or others from previous categories)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Request: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Please like/share/comment on these posts so they are populated in your network’s feed!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  <a:sym typeface="Wingdings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Other initiatives: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please reach out to Tayler/Nick if you would like help with communication/publicity related to other anniversary initiatives!!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	</a:t>
            </a:r>
          </a:p>
        </p:txBody>
      </p:sp>
    </p:spTree>
    <p:extLst>
      <p:ext uri="{BB962C8B-B14F-4D97-AF65-F5344CB8AC3E}">
        <p14:creationId xmlns:p14="http://schemas.microsoft.com/office/powerpoint/2010/main" val="67017659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BC301E-F32A-AC59-AFB6-8915BADCC3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6F482301-3F33-296B-5D90-11C04DEC7D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9" y="5600401"/>
            <a:ext cx="809584" cy="117257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850DCB3-73F1-DCBC-2EC6-0D2173301007}"/>
              </a:ext>
            </a:extLst>
          </p:cNvPr>
          <p:cNvSpPr txBox="1"/>
          <p:nvPr/>
        </p:nvSpPr>
        <p:spPr>
          <a:xfrm>
            <a:off x="408161" y="6487483"/>
            <a:ext cx="66223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American Chemical Society Division of Polymer Chemistry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307CC59-16B3-BFBA-910C-9D2A4568F4AD}"/>
              </a:ext>
            </a:extLst>
          </p:cNvPr>
          <p:cNvCxnSpPr>
            <a:cxnSpLocks/>
          </p:cNvCxnSpPr>
          <p:nvPr/>
        </p:nvCxnSpPr>
        <p:spPr>
          <a:xfrm>
            <a:off x="503651" y="6487483"/>
            <a:ext cx="11500507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>
            <a:extLst>
              <a:ext uri="{FF2B5EF4-FFF2-40B4-BE49-F238E27FC236}">
                <a16:creationId xmlns:a16="http://schemas.microsoft.com/office/drawing/2014/main" id="{E44A0082-21C1-AB13-983C-2C0AF3956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104" y="130630"/>
            <a:ext cx="10515600" cy="729962"/>
          </a:xfrm>
        </p:spPr>
        <p:txBody>
          <a:bodyPr/>
          <a:lstStyle/>
          <a:p>
            <a:r>
              <a:rPr lang="en-US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Communications Strategy Update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566EBFA-880F-3D13-3841-B3E3B62F70EE}"/>
              </a:ext>
            </a:extLst>
          </p:cNvPr>
          <p:cNvCxnSpPr>
            <a:cxnSpLocks/>
          </p:cNvCxnSpPr>
          <p:nvPr/>
        </p:nvCxnSpPr>
        <p:spPr>
          <a:xfrm>
            <a:off x="243840" y="852201"/>
            <a:ext cx="11704320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6704D342-1277-CE7C-AD39-BE7623080789}"/>
              </a:ext>
            </a:extLst>
          </p:cNvPr>
          <p:cNvSpPr txBox="1"/>
          <p:nvPr/>
        </p:nvSpPr>
        <p:spPr>
          <a:xfrm>
            <a:off x="361227" y="1092909"/>
            <a:ext cx="10475945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Other ongoing goals for 2026: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review newsletter content/form/distribution process and make improvements 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if appropriate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review email distribution mechanisms (listserv vs constant contact etc) and make improvements if 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appropriate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Continue to engage with other committees/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excomm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members to help boost impact of their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initiatives through communications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It doesn’t matter what we do as a division if people don’t know about it!!!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62029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itle of Presentation">
  <a:themeElements>
    <a:clrScheme name="White - blue accents template template">
      <a:dk1>
        <a:srgbClr val="000000"/>
      </a:dk1>
      <a:lt1>
        <a:srgbClr val="FFFFFF"/>
      </a:lt1>
      <a:dk2>
        <a:srgbClr val="1D4775"/>
      </a:dk2>
      <a:lt2>
        <a:srgbClr val="FEF194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A061C3"/>
      </a:accent6>
      <a:hlink>
        <a:srgbClr val="1D4775"/>
      </a:hlink>
      <a:folHlink>
        <a:srgbClr val="1D477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4701</TotalTime>
  <Words>376</Words>
  <Application>Microsoft Macintosh PowerPoint</Application>
  <PresentationFormat>Widescreen</PresentationFormat>
  <Paragraphs>36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Calibri Light</vt:lpstr>
      <vt:lpstr>Wingdings</vt:lpstr>
      <vt:lpstr>Office Theme</vt:lpstr>
      <vt:lpstr>Title of Presentation</vt:lpstr>
      <vt:lpstr>Office Theme</vt:lpstr>
      <vt:lpstr>Publicity/Communications Team</vt:lpstr>
      <vt:lpstr>Communications Strategy Update</vt:lpstr>
      <vt:lpstr>Communications Strategy Update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Black, Carlee</dc:creator>
  <cp:lastModifiedBy>Tayler Hebner</cp:lastModifiedBy>
  <cp:revision>12</cp:revision>
  <dcterms:created xsi:type="dcterms:W3CDTF">2022-01-05T19:55:31Z</dcterms:created>
  <dcterms:modified xsi:type="dcterms:W3CDTF">2026-03-04T20:08:03Z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044bd30-2ed7-4c9d-9d12-46200872a97b_Enabled">
    <vt:lpwstr>true</vt:lpwstr>
  </property>
  <property fmtid="{D5CDD505-2E9C-101B-9397-08002B2CF9AE}" pid="3" name="MSIP_Label_4044bd30-2ed7-4c9d-9d12-46200872a97b_SetDate">
    <vt:lpwstr>2025-01-23T16:39:03Z</vt:lpwstr>
  </property>
  <property fmtid="{D5CDD505-2E9C-101B-9397-08002B2CF9AE}" pid="4" name="MSIP_Label_4044bd30-2ed7-4c9d-9d12-46200872a97b_Method">
    <vt:lpwstr>Standard</vt:lpwstr>
  </property>
  <property fmtid="{D5CDD505-2E9C-101B-9397-08002B2CF9AE}" pid="5" name="MSIP_Label_4044bd30-2ed7-4c9d-9d12-46200872a97b_Name">
    <vt:lpwstr>defa4170-0d19-0005-0004-bc88714345d2</vt:lpwstr>
  </property>
  <property fmtid="{D5CDD505-2E9C-101B-9397-08002B2CF9AE}" pid="6" name="MSIP_Label_4044bd30-2ed7-4c9d-9d12-46200872a97b_SiteId">
    <vt:lpwstr>4130bd39-7c53-419c-b1e5-8758d6d63f21</vt:lpwstr>
  </property>
  <property fmtid="{D5CDD505-2E9C-101B-9397-08002B2CF9AE}" pid="7" name="MSIP_Label_4044bd30-2ed7-4c9d-9d12-46200872a97b_ActionId">
    <vt:lpwstr>3c17c734-7ac8-44c4-bef3-4a15c0608788</vt:lpwstr>
  </property>
  <property fmtid="{D5CDD505-2E9C-101B-9397-08002B2CF9AE}" pid="8" name="MSIP_Label_4044bd30-2ed7-4c9d-9d12-46200872a97b_ContentBits">
    <vt:lpwstr>0</vt:lpwstr>
  </property>
</Properties>
</file>