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3.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4.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702" r:id="rId2"/>
    <p:sldMasterId id="2147483673" r:id="rId3"/>
    <p:sldMasterId id="2147483707" r:id="rId4"/>
  </p:sldMasterIdLst>
  <p:sldIdLst>
    <p:sldId id="258" r:id="rId5"/>
    <p:sldId id="270" r:id="rId6"/>
    <p:sldId id="273" r:id="rId7"/>
    <p:sldId id="274" r:id="rId8"/>
    <p:sldId id="275" r:id="rId9"/>
    <p:sldId id="269"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32FF"/>
    <a:srgbClr val="0054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8574740-5ED4-874C-95A0-C80B2E2814E5}" v="6" dt="2026-08-21T00:36:20.8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920" autoAdjust="0"/>
    <p:restoredTop sz="95631"/>
  </p:normalViewPr>
  <p:slideViewPr>
    <p:cSldViewPr snapToGrid="0">
      <p:cViewPr varScale="1">
        <p:scale>
          <a:sx n="97" d="100"/>
          <a:sy n="97" d="100"/>
        </p:scale>
        <p:origin x="872"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slideMaster" Target="slideMasters/slideMaster2.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slide" Target="slides/slide6.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ing Yang" userId="403a7ec5-2670-4e67-8144-ea4dd3ecc06a" providerId="ADAL" clId="{25B5674F-5EE0-5B93-A12B-480B9C1D9195}"/>
    <pc:docChg chg="undo custSel addSld delSld modSld sldOrd">
      <pc:chgData name="Ying Yang" userId="403a7ec5-2670-4e67-8144-ea4dd3ecc06a" providerId="ADAL" clId="{25B5674F-5EE0-5B93-A12B-480B9C1D9195}" dt="2026-08-21T17:14:38.821" v="2627" actId="20577"/>
      <pc:docMkLst>
        <pc:docMk/>
      </pc:docMkLst>
      <pc:sldChg chg="modSp add del mod">
        <pc:chgData name="Ying Yang" userId="403a7ec5-2670-4e67-8144-ea4dd3ecc06a" providerId="ADAL" clId="{25B5674F-5EE0-5B93-A12B-480B9C1D9195}" dt="2026-08-21T17:14:38.821" v="2627" actId="20577"/>
        <pc:sldMkLst>
          <pc:docMk/>
          <pc:sldMk cId="3776288190" sldId="269"/>
        </pc:sldMkLst>
        <pc:spChg chg="mod">
          <ac:chgData name="Ying Yang" userId="403a7ec5-2670-4e67-8144-ea4dd3ecc06a" providerId="ADAL" clId="{25B5674F-5EE0-5B93-A12B-480B9C1D9195}" dt="2026-08-21T17:14:38.821" v="2627" actId="20577"/>
          <ac:spMkLst>
            <pc:docMk/>
            <pc:sldMk cId="3776288190" sldId="269"/>
            <ac:spMk id="4" creationId="{1AC2D62D-140B-8E09-E520-8C09288D0765}"/>
          </ac:spMkLst>
        </pc:spChg>
      </pc:sldChg>
      <pc:sldChg chg="addSp delSp modSp add mod">
        <pc:chgData name="Ying Yang" userId="403a7ec5-2670-4e67-8144-ea4dd3ecc06a" providerId="ADAL" clId="{25B5674F-5EE0-5B93-A12B-480B9C1D9195}" dt="2026-08-21T17:11:38.460" v="2585" actId="20577"/>
        <pc:sldMkLst>
          <pc:docMk/>
          <pc:sldMk cId="4205607883" sldId="270"/>
        </pc:sldMkLst>
        <pc:spChg chg="mod">
          <ac:chgData name="Ying Yang" userId="403a7ec5-2670-4e67-8144-ea4dd3ecc06a" providerId="ADAL" clId="{25B5674F-5EE0-5B93-A12B-480B9C1D9195}" dt="2026-08-21T17:11:38.460" v="2585" actId="20577"/>
          <ac:spMkLst>
            <pc:docMk/>
            <pc:sldMk cId="4205607883" sldId="270"/>
            <ac:spMk id="4" creationId="{DBC8283A-CB44-4012-8D96-33CA960C89ED}"/>
          </ac:spMkLst>
        </pc:spChg>
        <pc:spChg chg="del mod">
          <ac:chgData name="Ying Yang" userId="403a7ec5-2670-4e67-8144-ea4dd3ecc06a" providerId="ADAL" clId="{25B5674F-5EE0-5B93-A12B-480B9C1D9195}" dt="2026-08-21T00:15:15.391" v="2281" actId="478"/>
          <ac:spMkLst>
            <pc:docMk/>
            <pc:sldMk cId="4205607883" sldId="270"/>
            <ac:spMk id="10" creationId="{2261E981-94F8-E8B2-F0B3-89B897D9CC8A}"/>
          </ac:spMkLst>
        </pc:spChg>
        <pc:cxnChg chg="mod">
          <ac:chgData name="Ying Yang" userId="403a7ec5-2670-4e67-8144-ea4dd3ecc06a" providerId="ADAL" clId="{25B5674F-5EE0-5B93-A12B-480B9C1D9195}" dt="2026-08-21T00:15:07.168" v="2278" actId="1076"/>
          <ac:cxnSpMkLst>
            <pc:docMk/>
            <pc:sldMk cId="4205607883" sldId="270"/>
            <ac:cxnSpMk id="8" creationId="{31E6D3D5-97E0-406D-93E2-B608C3CEDA1C}"/>
          </ac:cxnSpMkLst>
        </pc:cxnChg>
      </pc:sldChg>
      <pc:sldChg chg="modSp add del mod">
        <pc:chgData name="Ying Yang" userId="403a7ec5-2670-4e67-8144-ea4dd3ecc06a" providerId="ADAL" clId="{25B5674F-5EE0-5B93-A12B-480B9C1D9195}" dt="2026-08-21T00:39:34.182" v="2527" actId="2696"/>
        <pc:sldMkLst>
          <pc:docMk/>
          <pc:sldMk cId="3699147015" sldId="271"/>
        </pc:sldMkLst>
        <pc:spChg chg="mod">
          <ac:chgData name="Ying Yang" userId="403a7ec5-2670-4e67-8144-ea4dd3ecc06a" providerId="ADAL" clId="{25B5674F-5EE0-5B93-A12B-480B9C1D9195}" dt="2026-08-21T00:23:00.811" v="2347" actId="1076"/>
          <ac:spMkLst>
            <pc:docMk/>
            <pc:sldMk cId="3699147015" sldId="271"/>
            <ac:spMk id="3" creationId="{4937E4CE-7DCD-BF24-BBBC-031F96EDD215}"/>
          </ac:spMkLst>
        </pc:spChg>
      </pc:sldChg>
      <pc:sldChg chg="add del">
        <pc:chgData name="Ying Yang" userId="403a7ec5-2670-4e67-8144-ea4dd3ecc06a" providerId="ADAL" clId="{25B5674F-5EE0-5B93-A12B-480B9C1D9195}" dt="2026-08-21T00:50:35.839" v="2528" actId="2696"/>
        <pc:sldMkLst>
          <pc:docMk/>
          <pc:sldMk cId="2856337913" sldId="272"/>
        </pc:sldMkLst>
      </pc:sldChg>
      <pc:sldChg chg="addSp delSp modSp new mod">
        <pc:chgData name="Ying Yang" userId="403a7ec5-2670-4e67-8144-ea4dd3ecc06a" providerId="ADAL" clId="{25B5674F-5EE0-5B93-A12B-480B9C1D9195}" dt="2026-08-21T00:37:56.913" v="2511" actId="20577"/>
        <pc:sldMkLst>
          <pc:docMk/>
          <pc:sldMk cId="2149358003" sldId="273"/>
        </pc:sldMkLst>
        <pc:spChg chg="mod">
          <ac:chgData name="Ying Yang" userId="403a7ec5-2670-4e67-8144-ea4dd3ecc06a" providerId="ADAL" clId="{25B5674F-5EE0-5B93-A12B-480B9C1D9195}" dt="2026-08-21T00:37:56.913" v="2511" actId="20577"/>
          <ac:spMkLst>
            <pc:docMk/>
            <pc:sldMk cId="2149358003" sldId="273"/>
            <ac:spMk id="2" creationId="{B5841D82-C5AB-2386-1834-B3579680CBC1}"/>
          </ac:spMkLst>
        </pc:spChg>
        <pc:spChg chg="del">
          <ac:chgData name="Ying Yang" userId="403a7ec5-2670-4e67-8144-ea4dd3ecc06a" providerId="ADAL" clId="{25B5674F-5EE0-5B93-A12B-480B9C1D9195}" dt="2026-08-21T00:23:13.369" v="2370" actId="478"/>
          <ac:spMkLst>
            <pc:docMk/>
            <pc:sldMk cId="2149358003" sldId="273"/>
            <ac:spMk id="3" creationId="{66B37E3C-AC4B-1C68-D062-257A330436B6}"/>
          </ac:spMkLst>
        </pc:spChg>
        <pc:spChg chg="del">
          <ac:chgData name="Ying Yang" userId="403a7ec5-2670-4e67-8144-ea4dd3ecc06a" providerId="ADAL" clId="{25B5674F-5EE0-5B93-A12B-480B9C1D9195}" dt="2026-08-21T00:23:14.832" v="2371" actId="478"/>
          <ac:spMkLst>
            <pc:docMk/>
            <pc:sldMk cId="2149358003" sldId="273"/>
            <ac:spMk id="4" creationId="{F9EB66C6-1570-D615-6241-313E2A48D558}"/>
          </ac:spMkLst>
        </pc:spChg>
        <pc:spChg chg="add mod">
          <ac:chgData name="Ying Yang" userId="403a7ec5-2670-4e67-8144-ea4dd3ecc06a" providerId="ADAL" clId="{25B5674F-5EE0-5B93-A12B-480B9C1D9195}" dt="2026-08-21T00:36:40.351" v="2449" actId="113"/>
          <ac:spMkLst>
            <pc:docMk/>
            <pc:sldMk cId="2149358003" sldId="273"/>
            <ac:spMk id="5" creationId="{D859AB0F-B976-A288-9629-F86421F8A76B}"/>
          </ac:spMkLst>
        </pc:spChg>
      </pc:sldChg>
      <pc:sldChg chg="new del">
        <pc:chgData name="Ying Yang" userId="403a7ec5-2670-4e67-8144-ea4dd3ecc06a" providerId="ADAL" clId="{25B5674F-5EE0-5B93-A12B-480B9C1D9195}" dt="2026-08-21T00:24:58.757" v="2400" actId="2696"/>
        <pc:sldMkLst>
          <pc:docMk/>
          <pc:sldMk cId="448123174" sldId="274"/>
        </pc:sldMkLst>
      </pc:sldChg>
      <pc:sldChg chg="modSp add mod">
        <pc:chgData name="Ying Yang" userId="403a7ec5-2670-4e67-8144-ea4dd3ecc06a" providerId="ADAL" clId="{25B5674F-5EE0-5B93-A12B-480B9C1D9195}" dt="2026-08-21T00:37:39.414" v="2490" actId="20577"/>
        <pc:sldMkLst>
          <pc:docMk/>
          <pc:sldMk cId="3605946223" sldId="274"/>
        </pc:sldMkLst>
        <pc:spChg chg="mod">
          <ac:chgData name="Ying Yang" userId="403a7ec5-2670-4e67-8144-ea4dd3ecc06a" providerId="ADAL" clId="{25B5674F-5EE0-5B93-A12B-480B9C1D9195}" dt="2026-08-21T00:37:39.414" v="2490" actId="20577"/>
          <ac:spMkLst>
            <pc:docMk/>
            <pc:sldMk cId="3605946223" sldId="274"/>
            <ac:spMk id="2" creationId="{E32CBB89-50E8-F502-3856-62405DAAE8BF}"/>
          </ac:spMkLst>
        </pc:spChg>
        <pc:spChg chg="mod">
          <ac:chgData name="Ying Yang" userId="403a7ec5-2670-4e67-8144-ea4dd3ecc06a" providerId="ADAL" clId="{25B5674F-5EE0-5B93-A12B-480B9C1D9195}" dt="2026-08-21T00:36:34.032" v="2448" actId="20577"/>
          <ac:spMkLst>
            <pc:docMk/>
            <pc:sldMk cId="3605946223" sldId="274"/>
            <ac:spMk id="5" creationId="{A8BAF0C9-1628-4DC4-4741-E0F2424E5DFA}"/>
          </ac:spMkLst>
        </pc:spChg>
      </pc:sldChg>
      <pc:sldChg chg="modSp add mod">
        <pc:chgData name="Ying Yang" userId="403a7ec5-2670-4e67-8144-ea4dd3ecc06a" providerId="ADAL" clId="{25B5674F-5EE0-5B93-A12B-480B9C1D9195}" dt="2026-08-21T00:38:57.249" v="2520" actId="2710"/>
        <pc:sldMkLst>
          <pc:docMk/>
          <pc:sldMk cId="2217694271" sldId="275"/>
        </pc:sldMkLst>
        <pc:spChg chg="mod">
          <ac:chgData name="Ying Yang" userId="403a7ec5-2670-4e67-8144-ea4dd3ecc06a" providerId="ADAL" clId="{25B5674F-5EE0-5B93-A12B-480B9C1D9195}" dt="2026-08-21T00:37:42.550" v="2496" actId="20577"/>
          <ac:spMkLst>
            <pc:docMk/>
            <pc:sldMk cId="2217694271" sldId="275"/>
            <ac:spMk id="2" creationId="{B3D92332-DB72-05E3-A9A9-78DA92194658}"/>
          </ac:spMkLst>
        </pc:spChg>
        <pc:spChg chg="mod">
          <ac:chgData name="Ying Yang" userId="403a7ec5-2670-4e67-8144-ea4dd3ecc06a" providerId="ADAL" clId="{25B5674F-5EE0-5B93-A12B-480B9C1D9195}" dt="2026-08-21T00:38:57.249" v="2520" actId="2710"/>
          <ac:spMkLst>
            <pc:docMk/>
            <pc:sldMk cId="2217694271" sldId="275"/>
            <ac:spMk id="5" creationId="{EF2216F5-7FAA-1B79-AD51-1BABB167193D}"/>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F7D41120-6B90-EC51-048A-4F425CAEBEA0}"/>
              </a:ext>
            </a:extLst>
          </p:cNvPr>
          <p:cNvSpPr>
            <a:spLocks noGrp="1"/>
          </p:cNvSpPr>
          <p:nvPr>
            <p:ph type="body" sz="quarter" idx="10" hasCustomPrompt="1"/>
          </p:nvPr>
        </p:nvSpPr>
        <p:spPr>
          <a:xfrm>
            <a:off x="674688" y="544514"/>
            <a:ext cx="10625137" cy="703716"/>
          </a:xfrm>
          <a:prstGeom prst="rect">
            <a:avLst/>
          </a:prstGeom>
        </p:spPr>
        <p:txBody>
          <a:bodyPr/>
          <a:lstStyle>
            <a:lvl1pPr marL="0" indent="0">
              <a:buNone/>
              <a:defRPr b="1">
                <a:latin typeface="Arial" panose="020B0604020202020204" pitchFamily="34" charset="0"/>
                <a:cs typeface="Arial" panose="020B0604020202020204" pitchFamily="34" charset="0"/>
              </a:defRPr>
            </a:lvl1pPr>
          </a:lstStyle>
          <a:p>
            <a:pPr lvl="0"/>
            <a:r>
              <a:rPr lang="en-US" dirty="0"/>
              <a:t>TITLE</a:t>
            </a:r>
          </a:p>
        </p:txBody>
      </p:sp>
      <p:sp>
        <p:nvSpPr>
          <p:cNvPr id="8" name="Text Placeholder 11">
            <a:extLst>
              <a:ext uri="{FF2B5EF4-FFF2-40B4-BE49-F238E27FC236}">
                <a16:creationId xmlns:a16="http://schemas.microsoft.com/office/drawing/2014/main" id="{CFBD6B53-89B2-D3AE-6159-CA0AA0F18C56}"/>
              </a:ext>
            </a:extLst>
          </p:cNvPr>
          <p:cNvSpPr>
            <a:spLocks noGrp="1"/>
          </p:cNvSpPr>
          <p:nvPr>
            <p:ph type="body" sz="quarter" idx="11" hasCustomPrompt="1"/>
          </p:nvPr>
        </p:nvSpPr>
        <p:spPr>
          <a:xfrm>
            <a:off x="674688" y="1367972"/>
            <a:ext cx="10625137" cy="4122056"/>
          </a:xfrm>
          <a:prstGeom prst="rect">
            <a:avLst/>
          </a:prstGeom>
        </p:spPr>
        <p:txBody>
          <a:bodyPr/>
          <a:lstStyle>
            <a:lvl1pPr marL="0" indent="0">
              <a:buNone/>
              <a:defRPr sz="2000" b="0">
                <a:latin typeface="Arial" panose="020B0604020202020204" pitchFamily="34" charset="0"/>
                <a:cs typeface="Arial" panose="020B0604020202020204" pitchFamily="34" charset="0"/>
              </a:defRPr>
            </a:lvl1pPr>
          </a:lstStyle>
          <a:p>
            <a:pPr lvl="0"/>
            <a:r>
              <a:rPr lang="en-US" dirty="0"/>
              <a:t>Insert text</a:t>
            </a:r>
          </a:p>
        </p:txBody>
      </p:sp>
    </p:spTree>
    <p:extLst>
      <p:ext uri="{BB962C8B-B14F-4D97-AF65-F5344CB8AC3E}">
        <p14:creationId xmlns:p14="http://schemas.microsoft.com/office/powerpoint/2010/main" val="315802363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95A6F-79AB-4768-4B52-390FE8EF473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4A570A-3A12-BE6A-3286-215C312ACBD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9FB41F5-AF49-3A54-6CF5-B71C79D67783}"/>
              </a:ext>
            </a:extLst>
          </p:cNvPr>
          <p:cNvSpPr>
            <a:spLocks noGrp="1"/>
          </p:cNvSpPr>
          <p:nvPr>
            <p:ph type="dt" sz="half" idx="10"/>
          </p:nvPr>
        </p:nvSpPr>
        <p:spPr/>
        <p:txBody>
          <a:bodyPr/>
          <a:lstStyle/>
          <a:p>
            <a:fld id="{8F01E2E8-B6B4-AE45-AB36-0DBD0B09F716}" type="datetimeFigureOut">
              <a:rPr lang="en-US" smtClean="0"/>
              <a:t>8/21/26</a:t>
            </a:fld>
            <a:endParaRPr lang="en-US"/>
          </a:p>
        </p:txBody>
      </p:sp>
      <p:sp>
        <p:nvSpPr>
          <p:cNvPr id="5" name="Footer Placeholder 4">
            <a:extLst>
              <a:ext uri="{FF2B5EF4-FFF2-40B4-BE49-F238E27FC236}">
                <a16:creationId xmlns:a16="http://schemas.microsoft.com/office/drawing/2014/main" id="{BD582221-38AB-C1F0-7EF5-6E7091C180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443CDE-D481-6196-304D-3E8642C24008}"/>
              </a:ext>
            </a:extLst>
          </p:cNvPr>
          <p:cNvSpPr>
            <a:spLocks noGrp="1"/>
          </p:cNvSpPr>
          <p:nvPr>
            <p:ph type="sldNum" sz="quarter" idx="12"/>
          </p:nvPr>
        </p:nvSpPr>
        <p:spPr/>
        <p:txBody>
          <a:bodyPr/>
          <a:lstStyle/>
          <a:p>
            <a:fld id="{13BE20D8-277D-CE43-91B8-34368AE55673}" type="slidenum">
              <a:rPr lang="en-US" smtClean="0"/>
              <a:t>‹#›</a:t>
            </a:fld>
            <a:endParaRPr lang="en-US"/>
          </a:p>
        </p:txBody>
      </p:sp>
    </p:spTree>
    <p:extLst>
      <p:ext uri="{BB962C8B-B14F-4D97-AF65-F5344CB8AC3E}">
        <p14:creationId xmlns:p14="http://schemas.microsoft.com/office/powerpoint/2010/main" val="27961751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FEE37-471B-37F9-F625-7286518A98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88D26A1-7283-DFD1-6F33-B3529DA115C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757D1BF-CC9E-F8DE-FEEB-31854DBE1F3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08E7A65-7ED9-08C2-2963-F1E2CCA2D91D}"/>
              </a:ext>
            </a:extLst>
          </p:cNvPr>
          <p:cNvSpPr>
            <a:spLocks noGrp="1"/>
          </p:cNvSpPr>
          <p:nvPr>
            <p:ph type="dt" sz="half" idx="10"/>
          </p:nvPr>
        </p:nvSpPr>
        <p:spPr/>
        <p:txBody>
          <a:bodyPr/>
          <a:lstStyle/>
          <a:p>
            <a:fld id="{8F01E2E8-B6B4-AE45-AB36-0DBD0B09F716}" type="datetimeFigureOut">
              <a:rPr lang="en-US" smtClean="0"/>
              <a:t>8/21/26</a:t>
            </a:fld>
            <a:endParaRPr lang="en-US"/>
          </a:p>
        </p:txBody>
      </p:sp>
      <p:sp>
        <p:nvSpPr>
          <p:cNvPr id="6" name="Footer Placeholder 5">
            <a:extLst>
              <a:ext uri="{FF2B5EF4-FFF2-40B4-BE49-F238E27FC236}">
                <a16:creationId xmlns:a16="http://schemas.microsoft.com/office/drawing/2014/main" id="{2DE7059A-5805-C2E9-3016-3A4A914D47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F2ABFE-1F26-3516-2306-36100BBCE367}"/>
              </a:ext>
            </a:extLst>
          </p:cNvPr>
          <p:cNvSpPr>
            <a:spLocks noGrp="1"/>
          </p:cNvSpPr>
          <p:nvPr>
            <p:ph type="sldNum" sz="quarter" idx="12"/>
          </p:nvPr>
        </p:nvSpPr>
        <p:spPr/>
        <p:txBody>
          <a:bodyPr/>
          <a:lstStyle/>
          <a:p>
            <a:fld id="{13BE20D8-277D-CE43-91B8-34368AE55673}" type="slidenum">
              <a:rPr lang="en-US" smtClean="0"/>
              <a:t>‹#›</a:t>
            </a:fld>
            <a:endParaRPr lang="en-US"/>
          </a:p>
        </p:txBody>
      </p:sp>
    </p:spTree>
    <p:extLst>
      <p:ext uri="{BB962C8B-B14F-4D97-AF65-F5344CB8AC3E}">
        <p14:creationId xmlns:p14="http://schemas.microsoft.com/office/powerpoint/2010/main" val="7385789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E7B71-210F-ECD3-986D-8AA2173141E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BFC0006-E8D1-5732-6854-AA46E9E2FBD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64AB8E6-360D-F3B4-4EFB-D3F1DFB0D71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E0143A5-BF3D-05BB-B4DA-E7FA587437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777F0A0-5D70-F9CB-BEF3-C88A0E7A7C4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4DEA268-5519-7731-B05F-340FD72B9C2C}"/>
              </a:ext>
            </a:extLst>
          </p:cNvPr>
          <p:cNvSpPr>
            <a:spLocks noGrp="1"/>
          </p:cNvSpPr>
          <p:nvPr>
            <p:ph type="dt" sz="half" idx="10"/>
          </p:nvPr>
        </p:nvSpPr>
        <p:spPr/>
        <p:txBody>
          <a:bodyPr/>
          <a:lstStyle/>
          <a:p>
            <a:fld id="{8F01E2E8-B6B4-AE45-AB36-0DBD0B09F716}" type="datetimeFigureOut">
              <a:rPr lang="en-US" smtClean="0"/>
              <a:t>8/21/26</a:t>
            </a:fld>
            <a:endParaRPr lang="en-US"/>
          </a:p>
        </p:txBody>
      </p:sp>
      <p:sp>
        <p:nvSpPr>
          <p:cNvPr id="8" name="Footer Placeholder 7">
            <a:extLst>
              <a:ext uri="{FF2B5EF4-FFF2-40B4-BE49-F238E27FC236}">
                <a16:creationId xmlns:a16="http://schemas.microsoft.com/office/drawing/2014/main" id="{630ABDE8-DD13-B77B-C32D-31BEDBC0201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FA71A4D-1DC9-6B75-41B9-48C0561A7BA2}"/>
              </a:ext>
            </a:extLst>
          </p:cNvPr>
          <p:cNvSpPr>
            <a:spLocks noGrp="1"/>
          </p:cNvSpPr>
          <p:nvPr>
            <p:ph type="sldNum" sz="quarter" idx="12"/>
          </p:nvPr>
        </p:nvSpPr>
        <p:spPr/>
        <p:txBody>
          <a:bodyPr/>
          <a:lstStyle/>
          <a:p>
            <a:fld id="{13BE20D8-277D-CE43-91B8-34368AE55673}" type="slidenum">
              <a:rPr lang="en-US" smtClean="0"/>
              <a:t>‹#›</a:t>
            </a:fld>
            <a:endParaRPr lang="en-US"/>
          </a:p>
        </p:txBody>
      </p:sp>
    </p:spTree>
    <p:extLst>
      <p:ext uri="{BB962C8B-B14F-4D97-AF65-F5344CB8AC3E}">
        <p14:creationId xmlns:p14="http://schemas.microsoft.com/office/powerpoint/2010/main" val="38264581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BF7F3-4F10-9082-FC2E-87ED2B5E05A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730D9DA-790E-9D1E-4D34-605A6F54BC3E}"/>
              </a:ext>
            </a:extLst>
          </p:cNvPr>
          <p:cNvSpPr>
            <a:spLocks noGrp="1"/>
          </p:cNvSpPr>
          <p:nvPr>
            <p:ph type="dt" sz="half" idx="10"/>
          </p:nvPr>
        </p:nvSpPr>
        <p:spPr/>
        <p:txBody>
          <a:bodyPr/>
          <a:lstStyle/>
          <a:p>
            <a:fld id="{8F01E2E8-B6B4-AE45-AB36-0DBD0B09F716}" type="datetimeFigureOut">
              <a:rPr lang="en-US" smtClean="0"/>
              <a:t>8/21/26</a:t>
            </a:fld>
            <a:endParaRPr lang="en-US"/>
          </a:p>
        </p:txBody>
      </p:sp>
      <p:sp>
        <p:nvSpPr>
          <p:cNvPr id="4" name="Footer Placeholder 3">
            <a:extLst>
              <a:ext uri="{FF2B5EF4-FFF2-40B4-BE49-F238E27FC236}">
                <a16:creationId xmlns:a16="http://schemas.microsoft.com/office/drawing/2014/main" id="{3429A6E8-E8C4-0A91-9990-5A9F0229E1F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BBCD626-C7B6-C09F-1108-395D30FF97CF}"/>
              </a:ext>
            </a:extLst>
          </p:cNvPr>
          <p:cNvSpPr>
            <a:spLocks noGrp="1"/>
          </p:cNvSpPr>
          <p:nvPr>
            <p:ph type="sldNum" sz="quarter" idx="12"/>
          </p:nvPr>
        </p:nvSpPr>
        <p:spPr/>
        <p:txBody>
          <a:bodyPr/>
          <a:lstStyle/>
          <a:p>
            <a:fld id="{13BE20D8-277D-CE43-91B8-34368AE55673}" type="slidenum">
              <a:rPr lang="en-US" smtClean="0"/>
              <a:t>‹#›</a:t>
            </a:fld>
            <a:endParaRPr lang="en-US"/>
          </a:p>
        </p:txBody>
      </p:sp>
    </p:spTree>
    <p:extLst>
      <p:ext uri="{BB962C8B-B14F-4D97-AF65-F5344CB8AC3E}">
        <p14:creationId xmlns:p14="http://schemas.microsoft.com/office/powerpoint/2010/main" val="11289133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E27F71D-82EA-5104-4EBD-CF00D715E417}"/>
              </a:ext>
            </a:extLst>
          </p:cNvPr>
          <p:cNvSpPr>
            <a:spLocks noGrp="1"/>
          </p:cNvSpPr>
          <p:nvPr>
            <p:ph type="dt" sz="half" idx="10"/>
          </p:nvPr>
        </p:nvSpPr>
        <p:spPr/>
        <p:txBody>
          <a:bodyPr/>
          <a:lstStyle/>
          <a:p>
            <a:fld id="{8F01E2E8-B6B4-AE45-AB36-0DBD0B09F716}" type="datetimeFigureOut">
              <a:rPr lang="en-US" smtClean="0"/>
              <a:t>8/21/26</a:t>
            </a:fld>
            <a:endParaRPr lang="en-US"/>
          </a:p>
        </p:txBody>
      </p:sp>
      <p:sp>
        <p:nvSpPr>
          <p:cNvPr id="3" name="Footer Placeholder 2">
            <a:extLst>
              <a:ext uri="{FF2B5EF4-FFF2-40B4-BE49-F238E27FC236}">
                <a16:creationId xmlns:a16="http://schemas.microsoft.com/office/drawing/2014/main" id="{A121813A-C106-9FF8-C032-239A582583D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4F06EC8-F34B-5163-E5F6-C436A9CC09DF}"/>
              </a:ext>
            </a:extLst>
          </p:cNvPr>
          <p:cNvSpPr>
            <a:spLocks noGrp="1"/>
          </p:cNvSpPr>
          <p:nvPr>
            <p:ph type="sldNum" sz="quarter" idx="12"/>
          </p:nvPr>
        </p:nvSpPr>
        <p:spPr/>
        <p:txBody>
          <a:bodyPr/>
          <a:lstStyle/>
          <a:p>
            <a:fld id="{13BE20D8-277D-CE43-91B8-34368AE55673}" type="slidenum">
              <a:rPr lang="en-US" smtClean="0"/>
              <a:t>‹#›</a:t>
            </a:fld>
            <a:endParaRPr lang="en-US"/>
          </a:p>
        </p:txBody>
      </p:sp>
    </p:spTree>
    <p:extLst>
      <p:ext uri="{BB962C8B-B14F-4D97-AF65-F5344CB8AC3E}">
        <p14:creationId xmlns:p14="http://schemas.microsoft.com/office/powerpoint/2010/main" val="2776158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6505F-95BF-2589-FB28-6A7EBD154E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9B2D234-0F2B-F82C-C5D6-87F92632F9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7AFF833-537C-5C42-3F97-359B93D0CF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D05461-71C6-6B29-0962-392F6CE9015C}"/>
              </a:ext>
            </a:extLst>
          </p:cNvPr>
          <p:cNvSpPr>
            <a:spLocks noGrp="1"/>
          </p:cNvSpPr>
          <p:nvPr>
            <p:ph type="dt" sz="half" idx="10"/>
          </p:nvPr>
        </p:nvSpPr>
        <p:spPr/>
        <p:txBody>
          <a:bodyPr/>
          <a:lstStyle/>
          <a:p>
            <a:fld id="{8F01E2E8-B6B4-AE45-AB36-0DBD0B09F716}" type="datetimeFigureOut">
              <a:rPr lang="en-US" smtClean="0"/>
              <a:t>8/21/26</a:t>
            </a:fld>
            <a:endParaRPr lang="en-US"/>
          </a:p>
        </p:txBody>
      </p:sp>
      <p:sp>
        <p:nvSpPr>
          <p:cNvPr id="6" name="Footer Placeholder 5">
            <a:extLst>
              <a:ext uri="{FF2B5EF4-FFF2-40B4-BE49-F238E27FC236}">
                <a16:creationId xmlns:a16="http://schemas.microsoft.com/office/drawing/2014/main" id="{1ADAE246-048A-6DAC-7D55-6AB6085472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89E01BE-CA31-A6D8-FC84-5E7F27D7633B}"/>
              </a:ext>
            </a:extLst>
          </p:cNvPr>
          <p:cNvSpPr>
            <a:spLocks noGrp="1"/>
          </p:cNvSpPr>
          <p:nvPr>
            <p:ph type="sldNum" sz="quarter" idx="12"/>
          </p:nvPr>
        </p:nvSpPr>
        <p:spPr/>
        <p:txBody>
          <a:bodyPr/>
          <a:lstStyle/>
          <a:p>
            <a:fld id="{13BE20D8-277D-CE43-91B8-34368AE55673}" type="slidenum">
              <a:rPr lang="en-US" smtClean="0"/>
              <a:t>‹#›</a:t>
            </a:fld>
            <a:endParaRPr lang="en-US"/>
          </a:p>
        </p:txBody>
      </p:sp>
    </p:spTree>
    <p:extLst>
      <p:ext uri="{BB962C8B-B14F-4D97-AF65-F5344CB8AC3E}">
        <p14:creationId xmlns:p14="http://schemas.microsoft.com/office/powerpoint/2010/main" val="13418979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7FE05-07D0-AE91-BCC2-C60492FD7A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7521C40-046B-1FF4-12D0-D33B40154D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64CA2DF-FF1A-E646-4749-46956222BD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27CCD79-A197-2AF5-3A33-425A2658DD57}"/>
              </a:ext>
            </a:extLst>
          </p:cNvPr>
          <p:cNvSpPr>
            <a:spLocks noGrp="1"/>
          </p:cNvSpPr>
          <p:nvPr>
            <p:ph type="dt" sz="half" idx="10"/>
          </p:nvPr>
        </p:nvSpPr>
        <p:spPr/>
        <p:txBody>
          <a:bodyPr/>
          <a:lstStyle/>
          <a:p>
            <a:fld id="{8F01E2E8-B6B4-AE45-AB36-0DBD0B09F716}" type="datetimeFigureOut">
              <a:rPr lang="en-US" smtClean="0"/>
              <a:t>8/21/26</a:t>
            </a:fld>
            <a:endParaRPr lang="en-US"/>
          </a:p>
        </p:txBody>
      </p:sp>
      <p:sp>
        <p:nvSpPr>
          <p:cNvPr id="6" name="Footer Placeholder 5">
            <a:extLst>
              <a:ext uri="{FF2B5EF4-FFF2-40B4-BE49-F238E27FC236}">
                <a16:creationId xmlns:a16="http://schemas.microsoft.com/office/drawing/2014/main" id="{1D38CC9A-8EDE-F23E-5EF2-A91C297F8B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06B319F-1418-BEED-27EF-AD860F66EB4F}"/>
              </a:ext>
            </a:extLst>
          </p:cNvPr>
          <p:cNvSpPr>
            <a:spLocks noGrp="1"/>
          </p:cNvSpPr>
          <p:nvPr>
            <p:ph type="sldNum" sz="quarter" idx="12"/>
          </p:nvPr>
        </p:nvSpPr>
        <p:spPr/>
        <p:txBody>
          <a:bodyPr/>
          <a:lstStyle/>
          <a:p>
            <a:fld id="{13BE20D8-277D-CE43-91B8-34368AE55673}" type="slidenum">
              <a:rPr lang="en-US" smtClean="0"/>
              <a:t>‹#›</a:t>
            </a:fld>
            <a:endParaRPr lang="en-US"/>
          </a:p>
        </p:txBody>
      </p:sp>
    </p:spTree>
    <p:extLst>
      <p:ext uri="{BB962C8B-B14F-4D97-AF65-F5344CB8AC3E}">
        <p14:creationId xmlns:p14="http://schemas.microsoft.com/office/powerpoint/2010/main" val="33361713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4383F-40A9-5BCA-AF27-B76340B66D3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77F6DBB-C495-37CE-1936-CC1C5A39620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8FEE22-FB76-518E-618F-13758E529D6B}"/>
              </a:ext>
            </a:extLst>
          </p:cNvPr>
          <p:cNvSpPr>
            <a:spLocks noGrp="1"/>
          </p:cNvSpPr>
          <p:nvPr>
            <p:ph type="dt" sz="half" idx="10"/>
          </p:nvPr>
        </p:nvSpPr>
        <p:spPr/>
        <p:txBody>
          <a:bodyPr/>
          <a:lstStyle/>
          <a:p>
            <a:fld id="{8F01E2E8-B6B4-AE45-AB36-0DBD0B09F716}" type="datetimeFigureOut">
              <a:rPr lang="en-US" smtClean="0"/>
              <a:t>8/21/26</a:t>
            </a:fld>
            <a:endParaRPr lang="en-US"/>
          </a:p>
        </p:txBody>
      </p:sp>
      <p:sp>
        <p:nvSpPr>
          <p:cNvPr id="5" name="Footer Placeholder 4">
            <a:extLst>
              <a:ext uri="{FF2B5EF4-FFF2-40B4-BE49-F238E27FC236}">
                <a16:creationId xmlns:a16="http://schemas.microsoft.com/office/drawing/2014/main" id="{8B98F79E-2914-9E8D-4EB2-E23D4373A8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BE4AEC-EFCD-4B6A-CBBA-52E4F365B7B7}"/>
              </a:ext>
            </a:extLst>
          </p:cNvPr>
          <p:cNvSpPr>
            <a:spLocks noGrp="1"/>
          </p:cNvSpPr>
          <p:nvPr>
            <p:ph type="sldNum" sz="quarter" idx="12"/>
          </p:nvPr>
        </p:nvSpPr>
        <p:spPr/>
        <p:txBody>
          <a:bodyPr/>
          <a:lstStyle/>
          <a:p>
            <a:fld id="{13BE20D8-277D-CE43-91B8-34368AE55673}" type="slidenum">
              <a:rPr lang="en-US" smtClean="0"/>
              <a:t>‹#›</a:t>
            </a:fld>
            <a:endParaRPr lang="en-US"/>
          </a:p>
        </p:txBody>
      </p:sp>
    </p:spTree>
    <p:extLst>
      <p:ext uri="{BB962C8B-B14F-4D97-AF65-F5344CB8AC3E}">
        <p14:creationId xmlns:p14="http://schemas.microsoft.com/office/powerpoint/2010/main" val="6755924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65EB92D-0DCB-4919-2AF1-A5BA37B1990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41C4D3C-CE02-5884-A87B-B71D18BC7A1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D5D3BE-AD7B-C794-1963-D3E1F360927A}"/>
              </a:ext>
            </a:extLst>
          </p:cNvPr>
          <p:cNvSpPr>
            <a:spLocks noGrp="1"/>
          </p:cNvSpPr>
          <p:nvPr>
            <p:ph type="dt" sz="half" idx="10"/>
          </p:nvPr>
        </p:nvSpPr>
        <p:spPr/>
        <p:txBody>
          <a:bodyPr/>
          <a:lstStyle/>
          <a:p>
            <a:fld id="{8F01E2E8-B6B4-AE45-AB36-0DBD0B09F716}" type="datetimeFigureOut">
              <a:rPr lang="en-US" smtClean="0"/>
              <a:t>8/21/26</a:t>
            </a:fld>
            <a:endParaRPr lang="en-US"/>
          </a:p>
        </p:txBody>
      </p:sp>
      <p:sp>
        <p:nvSpPr>
          <p:cNvPr id="5" name="Footer Placeholder 4">
            <a:extLst>
              <a:ext uri="{FF2B5EF4-FFF2-40B4-BE49-F238E27FC236}">
                <a16:creationId xmlns:a16="http://schemas.microsoft.com/office/drawing/2014/main" id="{C3E44159-CDE4-53A4-0596-0D126A0F3F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0CA24E-6C5C-0430-C6B5-7142812C75C6}"/>
              </a:ext>
            </a:extLst>
          </p:cNvPr>
          <p:cNvSpPr>
            <a:spLocks noGrp="1"/>
          </p:cNvSpPr>
          <p:nvPr>
            <p:ph type="sldNum" sz="quarter" idx="12"/>
          </p:nvPr>
        </p:nvSpPr>
        <p:spPr/>
        <p:txBody>
          <a:bodyPr/>
          <a:lstStyle/>
          <a:p>
            <a:fld id="{13BE20D8-277D-CE43-91B8-34368AE55673}" type="slidenum">
              <a:rPr lang="en-US" smtClean="0"/>
              <a:t>‹#›</a:t>
            </a:fld>
            <a:endParaRPr lang="en-US"/>
          </a:p>
        </p:txBody>
      </p:sp>
    </p:spTree>
    <p:extLst>
      <p:ext uri="{BB962C8B-B14F-4D97-AF65-F5344CB8AC3E}">
        <p14:creationId xmlns:p14="http://schemas.microsoft.com/office/powerpoint/2010/main" val="42598114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CF2BCAB2-87E2-4C65-8875-6FDDC96854CC}"/>
              </a:ext>
            </a:extLst>
          </p:cNvPr>
          <p:cNvSpPr>
            <a:spLocks noGrp="1"/>
          </p:cNvSpPr>
          <p:nvPr>
            <p:ph type="body" sz="quarter" idx="10" hasCustomPrompt="1"/>
          </p:nvPr>
        </p:nvSpPr>
        <p:spPr>
          <a:xfrm>
            <a:off x="674688" y="544514"/>
            <a:ext cx="10625137" cy="703716"/>
          </a:xfrm>
          <a:prstGeom prst="rect">
            <a:avLst/>
          </a:prstGeom>
        </p:spPr>
        <p:txBody>
          <a:bodyPr/>
          <a:lstStyle>
            <a:lvl1pPr marL="0" indent="0">
              <a:buNone/>
              <a:defRPr b="1">
                <a:latin typeface="Arial" panose="020B0604020202020204" pitchFamily="34" charset="0"/>
                <a:cs typeface="Arial" panose="020B0604020202020204" pitchFamily="34" charset="0"/>
              </a:defRPr>
            </a:lvl1pPr>
          </a:lstStyle>
          <a:p>
            <a:pPr lvl="0"/>
            <a:r>
              <a:rPr lang="en-US" dirty="0"/>
              <a:t>TITLE</a:t>
            </a:r>
          </a:p>
        </p:txBody>
      </p:sp>
      <p:sp>
        <p:nvSpPr>
          <p:cNvPr id="13" name="Text Placeholder 11">
            <a:extLst>
              <a:ext uri="{FF2B5EF4-FFF2-40B4-BE49-F238E27FC236}">
                <a16:creationId xmlns:a16="http://schemas.microsoft.com/office/drawing/2014/main" id="{E3654919-311D-422D-BE90-E4E396AACD49}"/>
              </a:ext>
            </a:extLst>
          </p:cNvPr>
          <p:cNvSpPr>
            <a:spLocks noGrp="1"/>
          </p:cNvSpPr>
          <p:nvPr>
            <p:ph type="body" sz="quarter" idx="11" hasCustomPrompt="1"/>
          </p:nvPr>
        </p:nvSpPr>
        <p:spPr>
          <a:xfrm>
            <a:off x="674688" y="1367972"/>
            <a:ext cx="10625137" cy="4122056"/>
          </a:xfrm>
          <a:prstGeom prst="rect">
            <a:avLst/>
          </a:prstGeom>
        </p:spPr>
        <p:txBody>
          <a:bodyPr/>
          <a:lstStyle>
            <a:lvl1pPr marL="0" indent="0">
              <a:buNone/>
              <a:defRPr sz="2000" b="0">
                <a:latin typeface="Arial" panose="020B0604020202020204" pitchFamily="34" charset="0"/>
                <a:cs typeface="Arial" panose="020B0604020202020204" pitchFamily="34" charset="0"/>
              </a:defRPr>
            </a:lvl1pPr>
          </a:lstStyle>
          <a:p>
            <a:pPr lvl="0"/>
            <a:r>
              <a:rPr lang="en-US" dirty="0"/>
              <a:t>Insert text</a:t>
            </a:r>
          </a:p>
        </p:txBody>
      </p:sp>
    </p:spTree>
    <p:extLst>
      <p:ext uri="{BB962C8B-B14F-4D97-AF65-F5344CB8AC3E}">
        <p14:creationId xmlns:p14="http://schemas.microsoft.com/office/powerpoint/2010/main" val="18957456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09AE319A-63EE-8E0B-16C8-1A07B8BE84B7}"/>
              </a:ext>
            </a:extLst>
          </p:cNvPr>
          <p:cNvSpPr>
            <a:spLocks noGrp="1"/>
          </p:cNvSpPr>
          <p:nvPr>
            <p:ph type="body" sz="quarter" idx="10" hasCustomPrompt="1"/>
          </p:nvPr>
        </p:nvSpPr>
        <p:spPr>
          <a:xfrm>
            <a:off x="674688" y="544514"/>
            <a:ext cx="10625137" cy="703716"/>
          </a:xfrm>
          <a:prstGeom prst="rect">
            <a:avLst/>
          </a:prstGeom>
        </p:spPr>
        <p:txBody>
          <a:bodyPr/>
          <a:lstStyle>
            <a:lvl1pPr marL="0" indent="0">
              <a:buNone/>
              <a:defRPr b="1">
                <a:latin typeface="Arial" panose="020B0604020202020204" pitchFamily="34" charset="0"/>
                <a:cs typeface="Arial" panose="020B0604020202020204" pitchFamily="34" charset="0"/>
              </a:defRPr>
            </a:lvl1pPr>
          </a:lstStyle>
          <a:p>
            <a:pPr lvl="0"/>
            <a:r>
              <a:rPr lang="en-US" dirty="0"/>
              <a:t>TITLE</a:t>
            </a:r>
          </a:p>
        </p:txBody>
      </p:sp>
      <p:sp>
        <p:nvSpPr>
          <p:cNvPr id="8" name="Text Placeholder 11">
            <a:extLst>
              <a:ext uri="{FF2B5EF4-FFF2-40B4-BE49-F238E27FC236}">
                <a16:creationId xmlns:a16="http://schemas.microsoft.com/office/drawing/2014/main" id="{A323B77E-0005-4F4D-9AD4-0F63A5359907}"/>
              </a:ext>
            </a:extLst>
          </p:cNvPr>
          <p:cNvSpPr>
            <a:spLocks noGrp="1"/>
          </p:cNvSpPr>
          <p:nvPr>
            <p:ph type="body" sz="quarter" idx="11" hasCustomPrompt="1"/>
          </p:nvPr>
        </p:nvSpPr>
        <p:spPr>
          <a:xfrm>
            <a:off x="674688" y="1367973"/>
            <a:ext cx="5203825" cy="4122056"/>
          </a:xfrm>
          <a:prstGeom prst="rect">
            <a:avLst/>
          </a:prstGeom>
        </p:spPr>
        <p:txBody>
          <a:bodyPr/>
          <a:lstStyle>
            <a:lvl1pPr marL="0" indent="0">
              <a:buNone/>
              <a:defRPr sz="2000" b="0">
                <a:latin typeface="Arial" panose="020B0604020202020204" pitchFamily="34" charset="0"/>
                <a:cs typeface="Arial" panose="020B0604020202020204" pitchFamily="34" charset="0"/>
              </a:defRPr>
            </a:lvl1pPr>
          </a:lstStyle>
          <a:p>
            <a:pPr lvl="0"/>
            <a:r>
              <a:rPr lang="en-US" dirty="0"/>
              <a:t>Insert text</a:t>
            </a:r>
          </a:p>
        </p:txBody>
      </p:sp>
      <p:sp>
        <p:nvSpPr>
          <p:cNvPr id="9" name="Text Placeholder 11">
            <a:extLst>
              <a:ext uri="{FF2B5EF4-FFF2-40B4-BE49-F238E27FC236}">
                <a16:creationId xmlns:a16="http://schemas.microsoft.com/office/drawing/2014/main" id="{ADD4701A-388E-8404-6E40-7F2A5F9B0887}"/>
              </a:ext>
            </a:extLst>
          </p:cNvPr>
          <p:cNvSpPr>
            <a:spLocks noGrp="1"/>
          </p:cNvSpPr>
          <p:nvPr>
            <p:ph type="body" sz="quarter" idx="12" hasCustomPrompt="1"/>
          </p:nvPr>
        </p:nvSpPr>
        <p:spPr>
          <a:xfrm>
            <a:off x="6096000" y="1367972"/>
            <a:ext cx="5203825" cy="4122056"/>
          </a:xfrm>
          <a:prstGeom prst="rect">
            <a:avLst/>
          </a:prstGeom>
        </p:spPr>
        <p:txBody>
          <a:bodyPr/>
          <a:lstStyle>
            <a:lvl1pPr marL="0" indent="0">
              <a:buNone/>
              <a:defRPr sz="2000" b="0">
                <a:latin typeface="Arial" panose="020B0604020202020204" pitchFamily="34" charset="0"/>
                <a:cs typeface="Arial" panose="020B0604020202020204" pitchFamily="34" charset="0"/>
              </a:defRPr>
            </a:lvl1pPr>
          </a:lstStyle>
          <a:p>
            <a:pPr lvl="0"/>
            <a:r>
              <a:rPr lang="en-US" dirty="0"/>
              <a:t>Insert text</a:t>
            </a:r>
          </a:p>
        </p:txBody>
      </p:sp>
    </p:spTree>
    <p:extLst>
      <p:ext uri="{BB962C8B-B14F-4D97-AF65-F5344CB8AC3E}">
        <p14:creationId xmlns:p14="http://schemas.microsoft.com/office/powerpoint/2010/main" val="9297289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11" name="Text Placeholder 11">
            <a:extLst>
              <a:ext uri="{FF2B5EF4-FFF2-40B4-BE49-F238E27FC236}">
                <a16:creationId xmlns:a16="http://schemas.microsoft.com/office/drawing/2014/main" id="{99C1C384-41F2-427E-94C8-AC3FD5B95690}"/>
              </a:ext>
            </a:extLst>
          </p:cNvPr>
          <p:cNvSpPr>
            <a:spLocks noGrp="1"/>
          </p:cNvSpPr>
          <p:nvPr>
            <p:ph type="body" sz="quarter" idx="10" hasCustomPrompt="1"/>
          </p:nvPr>
        </p:nvSpPr>
        <p:spPr>
          <a:xfrm>
            <a:off x="674688" y="544514"/>
            <a:ext cx="10625137" cy="703716"/>
          </a:xfrm>
          <a:prstGeom prst="rect">
            <a:avLst/>
          </a:prstGeom>
        </p:spPr>
        <p:txBody>
          <a:bodyPr/>
          <a:lstStyle>
            <a:lvl1pPr marL="0" indent="0">
              <a:buNone/>
              <a:defRPr b="1">
                <a:latin typeface="Arial" panose="020B0604020202020204" pitchFamily="34" charset="0"/>
                <a:cs typeface="Arial" panose="020B0604020202020204" pitchFamily="34" charset="0"/>
              </a:defRPr>
            </a:lvl1pPr>
          </a:lstStyle>
          <a:p>
            <a:pPr lvl="0"/>
            <a:r>
              <a:rPr lang="en-US" dirty="0"/>
              <a:t>TITLE</a:t>
            </a:r>
          </a:p>
        </p:txBody>
      </p:sp>
      <p:sp>
        <p:nvSpPr>
          <p:cNvPr id="12" name="Text Placeholder 11">
            <a:extLst>
              <a:ext uri="{FF2B5EF4-FFF2-40B4-BE49-F238E27FC236}">
                <a16:creationId xmlns:a16="http://schemas.microsoft.com/office/drawing/2014/main" id="{3C67AB21-2F20-42D0-908A-29E1AEEA2753}"/>
              </a:ext>
            </a:extLst>
          </p:cNvPr>
          <p:cNvSpPr>
            <a:spLocks noGrp="1"/>
          </p:cNvSpPr>
          <p:nvPr>
            <p:ph type="body" sz="quarter" idx="11" hasCustomPrompt="1"/>
          </p:nvPr>
        </p:nvSpPr>
        <p:spPr>
          <a:xfrm>
            <a:off x="674688" y="1367973"/>
            <a:ext cx="5203825" cy="4122056"/>
          </a:xfrm>
          <a:prstGeom prst="rect">
            <a:avLst/>
          </a:prstGeom>
        </p:spPr>
        <p:txBody>
          <a:bodyPr/>
          <a:lstStyle>
            <a:lvl1pPr marL="0" indent="0">
              <a:buNone/>
              <a:defRPr sz="2000" b="0">
                <a:latin typeface="Arial" panose="020B0604020202020204" pitchFamily="34" charset="0"/>
                <a:cs typeface="Arial" panose="020B0604020202020204" pitchFamily="34" charset="0"/>
              </a:defRPr>
            </a:lvl1pPr>
          </a:lstStyle>
          <a:p>
            <a:pPr lvl="0"/>
            <a:r>
              <a:rPr lang="en-US" dirty="0"/>
              <a:t>Insert text</a:t>
            </a:r>
          </a:p>
        </p:txBody>
      </p:sp>
      <p:sp>
        <p:nvSpPr>
          <p:cNvPr id="13" name="Text Placeholder 11">
            <a:extLst>
              <a:ext uri="{FF2B5EF4-FFF2-40B4-BE49-F238E27FC236}">
                <a16:creationId xmlns:a16="http://schemas.microsoft.com/office/drawing/2014/main" id="{D3470E48-E87B-4C8F-906E-0067B902B64A}"/>
              </a:ext>
            </a:extLst>
          </p:cNvPr>
          <p:cNvSpPr>
            <a:spLocks noGrp="1"/>
          </p:cNvSpPr>
          <p:nvPr>
            <p:ph type="body" sz="quarter" idx="12" hasCustomPrompt="1"/>
          </p:nvPr>
        </p:nvSpPr>
        <p:spPr>
          <a:xfrm>
            <a:off x="6096000" y="1367972"/>
            <a:ext cx="5203825" cy="4122056"/>
          </a:xfrm>
          <a:prstGeom prst="rect">
            <a:avLst/>
          </a:prstGeom>
        </p:spPr>
        <p:txBody>
          <a:bodyPr/>
          <a:lstStyle>
            <a:lvl1pPr marL="0" indent="0">
              <a:buNone/>
              <a:defRPr sz="2000" b="0">
                <a:latin typeface="Arial" panose="020B0604020202020204" pitchFamily="34" charset="0"/>
                <a:cs typeface="Arial" panose="020B0604020202020204" pitchFamily="34" charset="0"/>
              </a:defRPr>
            </a:lvl1pPr>
          </a:lstStyle>
          <a:p>
            <a:pPr lvl="0"/>
            <a:r>
              <a:rPr lang="en-US" dirty="0"/>
              <a:t>Insert text</a:t>
            </a:r>
          </a:p>
        </p:txBody>
      </p:sp>
    </p:spTree>
    <p:extLst>
      <p:ext uri="{BB962C8B-B14F-4D97-AF65-F5344CB8AC3E}">
        <p14:creationId xmlns:p14="http://schemas.microsoft.com/office/powerpoint/2010/main" val="1072992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675A55F0-B8BD-DB4E-E710-65CB11F2EC28}"/>
              </a:ext>
            </a:extLst>
          </p:cNvPr>
          <p:cNvSpPr>
            <a:spLocks noGrp="1"/>
          </p:cNvSpPr>
          <p:nvPr>
            <p:ph type="body" sz="quarter" idx="10" hasCustomPrompt="1"/>
          </p:nvPr>
        </p:nvSpPr>
        <p:spPr>
          <a:xfrm>
            <a:off x="674688" y="544514"/>
            <a:ext cx="10625137" cy="703716"/>
          </a:xfrm>
          <a:prstGeom prst="rect">
            <a:avLst/>
          </a:prstGeom>
        </p:spPr>
        <p:txBody>
          <a:bodyPr/>
          <a:lstStyle>
            <a:lvl1pPr marL="0" indent="0">
              <a:buNone/>
              <a:defRPr b="1">
                <a:latin typeface="Arial" panose="020B0604020202020204" pitchFamily="34" charset="0"/>
                <a:cs typeface="Arial" panose="020B0604020202020204" pitchFamily="34" charset="0"/>
              </a:defRPr>
            </a:lvl1pPr>
          </a:lstStyle>
          <a:p>
            <a:pPr lvl="0"/>
            <a:r>
              <a:rPr lang="en-US" dirty="0"/>
              <a:t>TITLE</a:t>
            </a:r>
          </a:p>
        </p:txBody>
      </p:sp>
      <p:sp>
        <p:nvSpPr>
          <p:cNvPr id="8" name="Text Placeholder 11">
            <a:extLst>
              <a:ext uri="{FF2B5EF4-FFF2-40B4-BE49-F238E27FC236}">
                <a16:creationId xmlns:a16="http://schemas.microsoft.com/office/drawing/2014/main" id="{26A12552-0969-E920-B095-C8AEDDD79357}"/>
              </a:ext>
            </a:extLst>
          </p:cNvPr>
          <p:cNvSpPr>
            <a:spLocks noGrp="1"/>
          </p:cNvSpPr>
          <p:nvPr>
            <p:ph type="body" sz="quarter" idx="12" hasCustomPrompt="1"/>
          </p:nvPr>
        </p:nvSpPr>
        <p:spPr>
          <a:xfrm>
            <a:off x="6371771" y="1367631"/>
            <a:ext cx="4928054" cy="4122056"/>
          </a:xfrm>
          <a:prstGeom prst="rect">
            <a:avLst/>
          </a:prstGeom>
        </p:spPr>
        <p:txBody>
          <a:bodyPr/>
          <a:lstStyle>
            <a:lvl1pPr marL="0" indent="0">
              <a:buNone/>
              <a:defRPr sz="2000" b="0">
                <a:latin typeface="Arial" panose="020B0604020202020204" pitchFamily="34" charset="0"/>
                <a:cs typeface="Arial" panose="020B0604020202020204" pitchFamily="34" charset="0"/>
              </a:defRPr>
            </a:lvl1pPr>
          </a:lstStyle>
          <a:p>
            <a:pPr lvl="0"/>
            <a:r>
              <a:rPr lang="en-US" dirty="0"/>
              <a:t>Insert text</a:t>
            </a:r>
          </a:p>
        </p:txBody>
      </p:sp>
      <p:sp>
        <p:nvSpPr>
          <p:cNvPr id="9" name="Picture Placeholder 5">
            <a:extLst>
              <a:ext uri="{FF2B5EF4-FFF2-40B4-BE49-F238E27FC236}">
                <a16:creationId xmlns:a16="http://schemas.microsoft.com/office/drawing/2014/main" id="{0489CFAD-5CC6-6DF2-7CD8-1857378155F6}"/>
              </a:ext>
            </a:extLst>
          </p:cNvPr>
          <p:cNvSpPr>
            <a:spLocks noGrp="1"/>
          </p:cNvSpPr>
          <p:nvPr>
            <p:ph type="pic" sz="quarter" idx="13" hasCustomPrompt="1"/>
          </p:nvPr>
        </p:nvSpPr>
        <p:spPr>
          <a:xfrm>
            <a:off x="674688" y="1367631"/>
            <a:ext cx="5479368" cy="4122737"/>
          </a:xfrm>
          <a:prstGeom prst="rect">
            <a:avLst/>
          </a:prstGeom>
        </p:spPr>
        <p:txBody>
          <a:bodyPr/>
          <a:lstStyle>
            <a:lvl1pPr marL="0" indent="0">
              <a:buNone/>
              <a:defRPr sz="2000">
                <a:latin typeface="Arial" panose="020B0604020202020204" pitchFamily="34" charset="0"/>
                <a:cs typeface="Arial" panose="020B0604020202020204" pitchFamily="34" charset="0"/>
              </a:defRPr>
            </a:lvl1pPr>
          </a:lstStyle>
          <a:p>
            <a:r>
              <a:rPr lang="en-US" dirty="0"/>
              <a:t>Insert image</a:t>
            </a:r>
          </a:p>
        </p:txBody>
      </p:sp>
    </p:spTree>
    <p:extLst>
      <p:ext uri="{BB962C8B-B14F-4D97-AF65-F5344CB8AC3E}">
        <p14:creationId xmlns:p14="http://schemas.microsoft.com/office/powerpoint/2010/main" val="2270925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675A55F0-B8BD-DB4E-E710-65CB11F2EC28}"/>
              </a:ext>
            </a:extLst>
          </p:cNvPr>
          <p:cNvSpPr>
            <a:spLocks noGrp="1"/>
          </p:cNvSpPr>
          <p:nvPr>
            <p:ph type="body" sz="quarter" idx="10" hasCustomPrompt="1"/>
          </p:nvPr>
        </p:nvSpPr>
        <p:spPr>
          <a:xfrm>
            <a:off x="674688" y="544514"/>
            <a:ext cx="10625137" cy="703716"/>
          </a:xfrm>
          <a:prstGeom prst="rect">
            <a:avLst/>
          </a:prstGeom>
        </p:spPr>
        <p:txBody>
          <a:bodyPr/>
          <a:lstStyle>
            <a:lvl1pPr marL="0" indent="0">
              <a:buNone/>
              <a:defRPr b="1">
                <a:latin typeface="Arial" panose="020B0604020202020204" pitchFamily="34" charset="0"/>
                <a:cs typeface="Arial" panose="020B0604020202020204" pitchFamily="34" charset="0"/>
              </a:defRPr>
            </a:lvl1pPr>
          </a:lstStyle>
          <a:p>
            <a:pPr lvl="0"/>
            <a:r>
              <a:rPr lang="en-US" dirty="0"/>
              <a:t>TITLE</a:t>
            </a:r>
          </a:p>
        </p:txBody>
      </p:sp>
      <p:sp>
        <p:nvSpPr>
          <p:cNvPr id="9" name="Picture Placeholder 5">
            <a:extLst>
              <a:ext uri="{FF2B5EF4-FFF2-40B4-BE49-F238E27FC236}">
                <a16:creationId xmlns:a16="http://schemas.microsoft.com/office/drawing/2014/main" id="{0489CFAD-5CC6-6DF2-7CD8-1857378155F6}"/>
              </a:ext>
            </a:extLst>
          </p:cNvPr>
          <p:cNvSpPr>
            <a:spLocks noGrp="1"/>
          </p:cNvSpPr>
          <p:nvPr>
            <p:ph type="pic" sz="quarter" idx="13" hasCustomPrompt="1"/>
          </p:nvPr>
        </p:nvSpPr>
        <p:spPr>
          <a:xfrm>
            <a:off x="674688" y="1367631"/>
            <a:ext cx="10625136" cy="4122737"/>
          </a:xfrm>
          <a:prstGeom prst="rect">
            <a:avLst/>
          </a:prstGeom>
        </p:spPr>
        <p:txBody>
          <a:bodyPr/>
          <a:lstStyle>
            <a:lvl1pPr marL="0" indent="0">
              <a:buNone/>
              <a:defRPr sz="2000">
                <a:latin typeface="Arial" panose="020B0604020202020204" pitchFamily="34" charset="0"/>
                <a:cs typeface="Arial" panose="020B0604020202020204" pitchFamily="34" charset="0"/>
              </a:defRPr>
            </a:lvl1pPr>
          </a:lstStyle>
          <a:p>
            <a:r>
              <a:rPr lang="en-US" dirty="0"/>
              <a:t>Insert image</a:t>
            </a:r>
          </a:p>
        </p:txBody>
      </p:sp>
    </p:spTree>
    <p:extLst>
      <p:ext uri="{BB962C8B-B14F-4D97-AF65-F5344CB8AC3E}">
        <p14:creationId xmlns:p14="http://schemas.microsoft.com/office/powerpoint/2010/main" val="16437041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CF2BCAB2-87E2-4C65-8875-6FDDC96854CC}"/>
              </a:ext>
            </a:extLst>
          </p:cNvPr>
          <p:cNvSpPr>
            <a:spLocks noGrp="1"/>
          </p:cNvSpPr>
          <p:nvPr>
            <p:ph type="body" sz="quarter" idx="10" hasCustomPrompt="1"/>
          </p:nvPr>
        </p:nvSpPr>
        <p:spPr>
          <a:xfrm>
            <a:off x="674688" y="544514"/>
            <a:ext cx="10625137" cy="703716"/>
          </a:xfrm>
          <a:prstGeom prst="rect">
            <a:avLst/>
          </a:prstGeom>
        </p:spPr>
        <p:txBody>
          <a:bodyPr/>
          <a:lstStyle>
            <a:lvl1pPr marL="0" indent="0">
              <a:buNone/>
              <a:defRPr b="1">
                <a:latin typeface="Arial" panose="020B0604020202020204" pitchFamily="34" charset="0"/>
                <a:cs typeface="Arial" panose="020B0604020202020204" pitchFamily="34" charset="0"/>
              </a:defRPr>
            </a:lvl1pPr>
          </a:lstStyle>
          <a:p>
            <a:pPr lvl="0"/>
            <a:r>
              <a:rPr lang="en-US" dirty="0"/>
              <a:t>TITLE</a:t>
            </a:r>
          </a:p>
        </p:txBody>
      </p:sp>
      <p:sp>
        <p:nvSpPr>
          <p:cNvPr id="13" name="Text Placeholder 11">
            <a:extLst>
              <a:ext uri="{FF2B5EF4-FFF2-40B4-BE49-F238E27FC236}">
                <a16:creationId xmlns:a16="http://schemas.microsoft.com/office/drawing/2014/main" id="{E3654919-311D-422D-BE90-E4E396AACD49}"/>
              </a:ext>
            </a:extLst>
          </p:cNvPr>
          <p:cNvSpPr>
            <a:spLocks noGrp="1"/>
          </p:cNvSpPr>
          <p:nvPr>
            <p:ph type="body" sz="quarter" idx="11" hasCustomPrompt="1"/>
          </p:nvPr>
        </p:nvSpPr>
        <p:spPr>
          <a:xfrm>
            <a:off x="674688" y="1367972"/>
            <a:ext cx="10625137" cy="4122056"/>
          </a:xfrm>
          <a:prstGeom prst="rect">
            <a:avLst/>
          </a:prstGeom>
        </p:spPr>
        <p:txBody>
          <a:bodyPr/>
          <a:lstStyle>
            <a:lvl1pPr marL="0" indent="0">
              <a:buNone/>
              <a:defRPr sz="2000" b="0">
                <a:latin typeface="Arial" panose="020B0604020202020204" pitchFamily="34" charset="0"/>
                <a:cs typeface="Arial" panose="020B0604020202020204" pitchFamily="34" charset="0"/>
              </a:defRPr>
            </a:lvl1pPr>
          </a:lstStyle>
          <a:p>
            <a:pPr lvl="0"/>
            <a:r>
              <a:rPr lang="en-US" dirty="0"/>
              <a:t>Insert text</a:t>
            </a:r>
          </a:p>
        </p:txBody>
      </p:sp>
    </p:spTree>
    <p:extLst>
      <p:ext uri="{BB962C8B-B14F-4D97-AF65-F5344CB8AC3E}">
        <p14:creationId xmlns:p14="http://schemas.microsoft.com/office/powerpoint/2010/main" val="280236840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Text Placeholder 11">
            <a:extLst>
              <a:ext uri="{FF2B5EF4-FFF2-40B4-BE49-F238E27FC236}">
                <a16:creationId xmlns:a16="http://schemas.microsoft.com/office/drawing/2014/main" id="{99C1C384-41F2-427E-94C8-AC3FD5B95690}"/>
              </a:ext>
            </a:extLst>
          </p:cNvPr>
          <p:cNvSpPr>
            <a:spLocks noGrp="1"/>
          </p:cNvSpPr>
          <p:nvPr>
            <p:ph type="body" sz="quarter" idx="10" hasCustomPrompt="1"/>
          </p:nvPr>
        </p:nvSpPr>
        <p:spPr>
          <a:xfrm>
            <a:off x="674688" y="544514"/>
            <a:ext cx="10625137" cy="703716"/>
          </a:xfrm>
          <a:prstGeom prst="rect">
            <a:avLst/>
          </a:prstGeom>
        </p:spPr>
        <p:txBody>
          <a:bodyPr/>
          <a:lstStyle>
            <a:lvl1pPr marL="0" indent="0">
              <a:buNone/>
              <a:defRPr b="1">
                <a:latin typeface="Arial" panose="020B0604020202020204" pitchFamily="34" charset="0"/>
                <a:cs typeface="Arial" panose="020B0604020202020204" pitchFamily="34" charset="0"/>
              </a:defRPr>
            </a:lvl1pPr>
          </a:lstStyle>
          <a:p>
            <a:pPr lvl="0"/>
            <a:r>
              <a:rPr lang="en-US" dirty="0"/>
              <a:t>TITLE</a:t>
            </a:r>
          </a:p>
        </p:txBody>
      </p:sp>
      <p:sp>
        <p:nvSpPr>
          <p:cNvPr id="12" name="Text Placeholder 11">
            <a:extLst>
              <a:ext uri="{FF2B5EF4-FFF2-40B4-BE49-F238E27FC236}">
                <a16:creationId xmlns:a16="http://schemas.microsoft.com/office/drawing/2014/main" id="{3C67AB21-2F20-42D0-908A-29E1AEEA2753}"/>
              </a:ext>
            </a:extLst>
          </p:cNvPr>
          <p:cNvSpPr>
            <a:spLocks noGrp="1"/>
          </p:cNvSpPr>
          <p:nvPr>
            <p:ph type="body" sz="quarter" idx="11" hasCustomPrompt="1"/>
          </p:nvPr>
        </p:nvSpPr>
        <p:spPr>
          <a:xfrm>
            <a:off x="674688" y="1367973"/>
            <a:ext cx="5203825" cy="4122056"/>
          </a:xfrm>
          <a:prstGeom prst="rect">
            <a:avLst/>
          </a:prstGeom>
        </p:spPr>
        <p:txBody>
          <a:bodyPr/>
          <a:lstStyle>
            <a:lvl1pPr marL="0" indent="0">
              <a:buNone/>
              <a:defRPr sz="2000" b="0">
                <a:latin typeface="Arial" panose="020B0604020202020204" pitchFamily="34" charset="0"/>
                <a:cs typeface="Arial" panose="020B0604020202020204" pitchFamily="34" charset="0"/>
              </a:defRPr>
            </a:lvl1pPr>
          </a:lstStyle>
          <a:p>
            <a:pPr lvl="0"/>
            <a:r>
              <a:rPr lang="en-US" dirty="0"/>
              <a:t>Insert text</a:t>
            </a:r>
          </a:p>
        </p:txBody>
      </p:sp>
      <p:sp>
        <p:nvSpPr>
          <p:cNvPr id="13" name="Text Placeholder 11">
            <a:extLst>
              <a:ext uri="{FF2B5EF4-FFF2-40B4-BE49-F238E27FC236}">
                <a16:creationId xmlns:a16="http://schemas.microsoft.com/office/drawing/2014/main" id="{D3470E48-E87B-4C8F-906E-0067B902B64A}"/>
              </a:ext>
            </a:extLst>
          </p:cNvPr>
          <p:cNvSpPr>
            <a:spLocks noGrp="1"/>
          </p:cNvSpPr>
          <p:nvPr>
            <p:ph type="body" sz="quarter" idx="12" hasCustomPrompt="1"/>
          </p:nvPr>
        </p:nvSpPr>
        <p:spPr>
          <a:xfrm>
            <a:off x="6096000" y="1367972"/>
            <a:ext cx="5203825" cy="4122056"/>
          </a:xfrm>
          <a:prstGeom prst="rect">
            <a:avLst/>
          </a:prstGeom>
        </p:spPr>
        <p:txBody>
          <a:bodyPr/>
          <a:lstStyle>
            <a:lvl1pPr marL="0" indent="0">
              <a:buNone/>
              <a:defRPr sz="2000" b="0">
                <a:latin typeface="Arial" panose="020B0604020202020204" pitchFamily="34" charset="0"/>
                <a:cs typeface="Arial" panose="020B0604020202020204" pitchFamily="34" charset="0"/>
              </a:defRPr>
            </a:lvl1pPr>
          </a:lstStyle>
          <a:p>
            <a:pPr lvl="0"/>
            <a:r>
              <a:rPr lang="en-US" dirty="0"/>
              <a:t>Insert text</a:t>
            </a:r>
          </a:p>
        </p:txBody>
      </p:sp>
    </p:spTree>
    <p:extLst>
      <p:ext uri="{BB962C8B-B14F-4D97-AF65-F5344CB8AC3E}">
        <p14:creationId xmlns:p14="http://schemas.microsoft.com/office/powerpoint/2010/main" val="17557341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ext Placeholder 11">
            <a:extLst>
              <a:ext uri="{FF2B5EF4-FFF2-40B4-BE49-F238E27FC236}">
                <a16:creationId xmlns:a16="http://schemas.microsoft.com/office/drawing/2014/main" id="{865C45B8-F997-4807-8C67-7E2F9177F646}"/>
              </a:ext>
            </a:extLst>
          </p:cNvPr>
          <p:cNvSpPr>
            <a:spLocks noGrp="1"/>
          </p:cNvSpPr>
          <p:nvPr>
            <p:ph type="body" sz="quarter" idx="10" hasCustomPrompt="1"/>
          </p:nvPr>
        </p:nvSpPr>
        <p:spPr>
          <a:xfrm>
            <a:off x="674688" y="544514"/>
            <a:ext cx="10625137" cy="703716"/>
          </a:xfrm>
          <a:prstGeom prst="rect">
            <a:avLst/>
          </a:prstGeom>
        </p:spPr>
        <p:txBody>
          <a:bodyPr/>
          <a:lstStyle>
            <a:lvl1pPr marL="0" indent="0">
              <a:buNone/>
              <a:defRPr b="1">
                <a:latin typeface="Arial" panose="020B0604020202020204" pitchFamily="34" charset="0"/>
                <a:cs typeface="Arial" panose="020B0604020202020204" pitchFamily="34" charset="0"/>
              </a:defRPr>
            </a:lvl1pPr>
          </a:lstStyle>
          <a:p>
            <a:pPr lvl="0"/>
            <a:r>
              <a:rPr lang="en-US" dirty="0"/>
              <a:t>TITLE</a:t>
            </a:r>
          </a:p>
        </p:txBody>
      </p:sp>
      <p:sp>
        <p:nvSpPr>
          <p:cNvPr id="4" name="Text Placeholder 11">
            <a:extLst>
              <a:ext uri="{FF2B5EF4-FFF2-40B4-BE49-F238E27FC236}">
                <a16:creationId xmlns:a16="http://schemas.microsoft.com/office/drawing/2014/main" id="{1629C293-EF02-4E92-964E-968B7FE1FED8}"/>
              </a:ext>
            </a:extLst>
          </p:cNvPr>
          <p:cNvSpPr>
            <a:spLocks noGrp="1"/>
          </p:cNvSpPr>
          <p:nvPr>
            <p:ph type="body" sz="quarter" idx="12" hasCustomPrompt="1"/>
          </p:nvPr>
        </p:nvSpPr>
        <p:spPr>
          <a:xfrm>
            <a:off x="6371771" y="1367631"/>
            <a:ext cx="4928054" cy="4122056"/>
          </a:xfrm>
          <a:prstGeom prst="rect">
            <a:avLst/>
          </a:prstGeom>
        </p:spPr>
        <p:txBody>
          <a:bodyPr/>
          <a:lstStyle>
            <a:lvl1pPr marL="0" indent="0">
              <a:buNone/>
              <a:defRPr sz="2000" b="0">
                <a:latin typeface="Arial" panose="020B0604020202020204" pitchFamily="34" charset="0"/>
                <a:cs typeface="Arial" panose="020B0604020202020204" pitchFamily="34" charset="0"/>
              </a:defRPr>
            </a:lvl1pPr>
          </a:lstStyle>
          <a:p>
            <a:pPr lvl="0"/>
            <a:r>
              <a:rPr lang="en-US" dirty="0"/>
              <a:t>Insert text</a:t>
            </a:r>
          </a:p>
        </p:txBody>
      </p:sp>
      <p:sp>
        <p:nvSpPr>
          <p:cNvPr id="6" name="Picture Placeholder 5">
            <a:extLst>
              <a:ext uri="{FF2B5EF4-FFF2-40B4-BE49-F238E27FC236}">
                <a16:creationId xmlns:a16="http://schemas.microsoft.com/office/drawing/2014/main" id="{AC569325-81B5-40AC-87F5-546323E63A0E}"/>
              </a:ext>
            </a:extLst>
          </p:cNvPr>
          <p:cNvSpPr>
            <a:spLocks noGrp="1"/>
          </p:cNvSpPr>
          <p:nvPr>
            <p:ph type="pic" sz="quarter" idx="13" hasCustomPrompt="1"/>
          </p:nvPr>
        </p:nvSpPr>
        <p:spPr>
          <a:xfrm>
            <a:off x="674688" y="1367631"/>
            <a:ext cx="5479368" cy="4122737"/>
          </a:xfrm>
          <a:prstGeom prst="rect">
            <a:avLst/>
          </a:prstGeom>
        </p:spPr>
        <p:txBody>
          <a:bodyPr/>
          <a:lstStyle>
            <a:lvl1pPr marL="0" indent="0">
              <a:buNone/>
              <a:defRPr sz="2000">
                <a:latin typeface="Arial" panose="020B0604020202020204" pitchFamily="34" charset="0"/>
                <a:cs typeface="Arial" panose="020B0604020202020204" pitchFamily="34" charset="0"/>
              </a:defRPr>
            </a:lvl1pPr>
          </a:lstStyle>
          <a:p>
            <a:r>
              <a:rPr lang="en-US" dirty="0"/>
              <a:t>Insert image</a:t>
            </a:r>
          </a:p>
        </p:txBody>
      </p:sp>
    </p:spTree>
    <p:extLst>
      <p:ext uri="{BB962C8B-B14F-4D97-AF65-F5344CB8AC3E}">
        <p14:creationId xmlns:p14="http://schemas.microsoft.com/office/powerpoint/2010/main" val="22332634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32B43-B605-3A56-7926-61D96931CE6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35455D1-0A3B-D64F-C1CE-2E5F6C1824D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4619235-5A17-1417-8E62-812E674634AB}"/>
              </a:ext>
            </a:extLst>
          </p:cNvPr>
          <p:cNvSpPr>
            <a:spLocks noGrp="1"/>
          </p:cNvSpPr>
          <p:nvPr>
            <p:ph type="dt" sz="half" idx="10"/>
          </p:nvPr>
        </p:nvSpPr>
        <p:spPr/>
        <p:txBody>
          <a:bodyPr/>
          <a:lstStyle/>
          <a:p>
            <a:fld id="{8F01E2E8-B6B4-AE45-AB36-0DBD0B09F716}" type="datetimeFigureOut">
              <a:rPr lang="en-US" smtClean="0"/>
              <a:t>8/21/26</a:t>
            </a:fld>
            <a:endParaRPr lang="en-US"/>
          </a:p>
        </p:txBody>
      </p:sp>
      <p:sp>
        <p:nvSpPr>
          <p:cNvPr id="5" name="Footer Placeholder 4">
            <a:extLst>
              <a:ext uri="{FF2B5EF4-FFF2-40B4-BE49-F238E27FC236}">
                <a16:creationId xmlns:a16="http://schemas.microsoft.com/office/drawing/2014/main" id="{685B261C-B243-C8E3-71F5-EA24D4AA7C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DF3EA3-9A2C-3506-B393-C58ECABE54D0}"/>
              </a:ext>
            </a:extLst>
          </p:cNvPr>
          <p:cNvSpPr>
            <a:spLocks noGrp="1"/>
          </p:cNvSpPr>
          <p:nvPr>
            <p:ph type="sldNum" sz="quarter" idx="12"/>
          </p:nvPr>
        </p:nvSpPr>
        <p:spPr/>
        <p:txBody>
          <a:bodyPr/>
          <a:lstStyle/>
          <a:p>
            <a:fld id="{13BE20D8-277D-CE43-91B8-34368AE55673}" type="slidenum">
              <a:rPr lang="en-US" smtClean="0"/>
              <a:t>‹#›</a:t>
            </a:fld>
            <a:endParaRPr lang="en-US"/>
          </a:p>
        </p:txBody>
      </p:sp>
    </p:spTree>
    <p:extLst>
      <p:ext uri="{BB962C8B-B14F-4D97-AF65-F5344CB8AC3E}">
        <p14:creationId xmlns:p14="http://schemas.microsoft.com/office/powerpoint/2010/main" val="1559387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76854-5212-A555-37FB-7DB14CB360A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DB75CE2-B29C-F6B8-A595-5E384FE28A0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17BA3F-F7A5-30EB-3447-60CF3190E9DA}"/>
              </a:ext>
            </a:extLst>
          </p:cNvPr>
          <p:cNvSpPr>
            <a:spLocks noGrp="1"/>
          </p:cNvSpPr>
          <p:nvPr>
            <p:ph type="dt" sz="half" idx="10"/>
          </p:nvPr>
        </p:nvSpPr>
        <p:spPr/>
        <p:txBody>
          <a:bodyPr/>
          <a:lstStyle/>
          <a:p>
            <a:fld id="{8F01E2E8-B6B4-AE45-AB36-0DBD0B09F716}" type="datetimeFigureOut">
              <a:rPr lang="en-US" smtClean="0"/>
              <a:t>8/21/26</a:t>
            </a:fld>
            <a:endParaRPr lang="en-US"/>
          </a:p>
        </p:txBody>
      </p:sp>
      <p:sp>
        <p:nvSpPr>
          <p:cNvPr id="5" name="Footer Placeholder 4">
            <a:extLst>
              <a:ext uri="{FF2B5EF4-FFF2-40B4-BE49-F238E27FC236}">
                <a16:creationId xmlns:a16="http://schemas.microsoft.com/office/drawing/2014/main" id="{462B5173-8596-5D46-C155-9F425A2DA3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00684B-B7BC-7082-E0DA-0E077050C102}"/>
              </a:ext>
            </a:extLst>
          </p:cNvPr>
          <p:cNvSpPr>
            <a:spLocks noGrp="1"/>
          </p:cNvSpPr>
          <p:nvPr>
            <p:ph type="sldNum" sz="quarter" idx="12"/>
          </p:nvPr>
        </p:nvSpPr>
        <p:spPr/>
        <p:txBody>
          <a:bodyPr/>
          <a:lstStyle/>
          <a:p>
            <a:fld id="{13BE20D8-277D-CE43-91B8-34368AE55673}" type="slidenum">
              <a:rPr lang="en-US" smtClean="0"/>
              <a:t>‹#›</a:t>
            </a:fld>
            <a:endParaRPr lang="en-US"/>
          </a:p>
        </p:txBody>
      </p:sp>
    </p:spTree>
    <p:extLst>
      <p:ext uri="{BB962C8B-B14F-4D97-AF65-F5344CB8AC3E}">
        <p14:creationId xmlns:p14="http://schemas.microsoft.com/office/powerpoint/2010/main" val="2917069133"/>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g"/><Relationship Id="rId5" Type="http://schemas.openxmlformats.org/officeDocument/2006/relationships/theme" Target="../theme/theme2.xml"/><Relationship Id="rId4" Type="http://schemas.openxmlformats.org/officeDocument/2006/relationships/slideLayout" Target="../slideLayouts/slideLayout4.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image" Target="../media/image3.jp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94557"/>
      </p:ext>
    </p:extLst>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684761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8182360"/>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4"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692D31-2B96-A520-858F-1AA1EB8B23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B96BAB7-968E-7FF6-3EC9-C949F6DE35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401184-3E70-C5F8-7846-15C97BA680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F01E2E8-B6B4-AE45-AB36-0DBD0B09F716}" type="datetimeFigureOut">
              <a:rPr lang="en-US" smtClean="0"/>
              <a:t>8/21/26</a:t>
            </a:fld>
            <a:endParaRPr lang="en-US"/>
          </a:p>
        </p:txBody>
      </p:sp>
      <p:sp>
        <p:nvSpPr>
          <p:cNvPr id="5" name="Footer Placeholder 4">
            <a:extLst>
              <a:ext uri="{FF2B5EF4-FFF2-40B4-BE49-F238E27FC236}">
                <a16:creationId xmlns:a16="http://schemas.microsoft.com/office/drawing/2014/main" id="{CAD2E12F-FDAE-0965-156C-4F3FE21D49F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1AEF2A9-F4A1-9E9A-D221-F452D9F01D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3BE20D8-277D-CE43-91B8-34368AE55673}" type="slidenum">
              <a:rPr lang="en-US" smtClean="0"/>
              <a:t>‹#›</a:t>
            </a:fld>
            <a:endParaRPr lang="en-US"/>
          </a:p>
        </p:txBody>
      </p:sp>
    </p:spTree>
    <p:extLst>
      <p:ext uri="{BB962C8B-B14F-4D97-AF65-F5344CB8AC3E}">
        <p14:creationId xmlns:p14="http://schemas.microsoft.com/office/powerpoint/2010/main" val="3039451587"/>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gif"/><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781D278-28AD-4383-82F8-929245C973C1}"/>
              </a:ext>
            </a:extLst>
          </p:cNvPr>
          <p:cNvSpPr>
            <a:spLocks noGrp="1"/>
          </p:cNvSpPr>
          <p:nvPr>
            <p:ph type="body" sz="quarter" idx="10"/>
          </p:nvPr>
        </p:nvSpPr>
        <p:spPr>
          <a:xfrm>
            <a:off x="1246903" y="751296"/>
            <a:ext cx="10625137" cy="703716"/>
          </a:xfrm>
        </p:spPr>
        <p:txBody>
          <a:bodyPr/>
          <a:lstStyle/>
          <a:p>
            <a:r>
              <a:rPr lang="en-US" dirty="0">
                <a:latin typeface="+mj-lt"/>
              </a:rPr>
              <a:t>Regional Meetings Committee</a:t>
            </a:r>
          </a:p>
        </p:txBody>
      </p:sp>
      <p:sp>
        <p:nvSpPr>
          <p:cNvPr id="3" name="Text Placeholder 2">
            <a:extLst>
              <a:ext uri="{FF2B5EF4-FFF2-40B4-BE49-F238E27FC236}">
                <a16:creationId xmlns:a16="http://schemas.microsoft.com/office/drawing/2014/main" id="{ED34CCA1-AC15-4C8A-AC77-78A8AC76EC56}"/>
              </a:ext>
            </a:extLst>
          </p:cNvPr>
          <p:cNvSpPr>
            <a:spLocks noGrp="1"/>
          </p:cNvSpPr>
          <p:nvPr>
            <p:ph type="body" sz="quarter" idx="11"/>
          </p:nvPr>
        </p:nvSpPr>
        <p:spPr>
          <a:xfrm>
            <a:off x="1066598" y="1984648"/>
            <a:ext cx="10625137" cy="4122056"/>
          </a:xfrm>
        </p:spPr>
        <p:txBody>
          <a:bodyPr>
            <a:normAutofit/>
          </a:bodyPr>
          <a:lstStyle/>
          <a:p>
            <a:r>
              <a:rPr lang="en-US" sz="2400" b="1" dirty="0">
                <a:solidFill>
                  <a:schemeClr val="accent2">
                    <a:lumMod val="75000"/>
                  </a:schemeClr>
                </a:solidFill>
                <a:latin typeface="+mn-lt"/>
              </a:rPr>
              <a:t>2026 Regional Meetings Committee: </a:t>
            </a:r>
          </a:p>
          <a:p>
            <a:endParaRPr lang="en-US" sz="1800" b="1" dirty="0">
              <a:latin typeface="+mn-lt"/>
            </a:endParaRPr>
          </a:p>
          <a:p>
            <a:pPr marL="1200150" lvl="2" indent="-285750">
              <a:spcAft>
                <a:spcPts val="1200"/>
              </a:spcAft>
              <a:buFont typeface="Wingdings" pitchFamily="2" charset="2"/>
              <a:buChar char="Ø"/>
            </a:pPr>
            <a:r>
              <a:rPr lang="en-US" b="1" dirty="0"/>
              <a:t>Chair - </a:t>
            </a:r>
            <a:r>
              <a:rPr lang="en-US" dirty="0"/>
              <a:t>Ying Yang (University of Nevada, Reno)</a:t>
            </a:r>
          </a:p>
          <a:p>
            <a:pPr marL="1200150" lvl="2" indent="-285750">
              <a:spcAft>
                <a:spcPts val="1200"/>
              </a:spcAft>
              <a:buFont typeface="Wingdings" pitchFamily="2" charset="2"/>
              <a:buChar char="Ø"/>
            </a:pPr>
            <a:r>
              <a:rPr lang="en-US" b="1" dirty="0"/>
              <a:t>Vice Chair -</a:t>
            </a:r>
            <a:r>
              <a:rPr lang="en-US" dirty="0"/>
              <a:t> Jody Neef (Pittsburgh State)</a:t>
            </a:r>
          </a:p>
          <a:p>
            <a:pPr marL="1200150" lvl="2" indent="-285750">
              <a:spcAft>
                <a:spcPts val="1200"/>
              </a:spcAft>
              <a:buFont typeface="Wingdings" pitchFamily="2" charset="2"/>
              <a:buChar char="Ø"/>
            </a:pPr>
            <a:r>
              <a:rPr lang="en-US" dirty="0"/>
              <a:t>Mark Dadmun (University of Tennessee, Knoxville) </a:t>
            </a:r>
          </a:p>
          <a:p>
            <a:pPr marL="1200150" lvl="2" indent="-285750">
              <a:spcAft>
                <a:spcPts val="1200"/>
              </a:spcAft>
              <a:buFont typeface="Wingdings" pitchFamily="2" charset="2"/>
              <a:buChar char="Ø"/>
            </a:pPr>
            <a:r>
              <a:rPr lang="en-US" dirty="0" err="1">
                <a:ea typeface="Calibri" panose="020F0502020204030204" pitchFamily="34" charset="0"/>
                <a:cs typeface="Times New Roman" panose="02020603050405020304" pitchFamily="18" charset="0"/>
              </a:rPr>
              <a:t>Xiaocun</a:t>
            </a:r>
            <a:r>
              <a:rPr lang="en-US" dirty="0">
                <a:ea typeface="Calibri" panose="020F0502020204030204" pitchFamily="34" charset="0"/>
                <a:cs typeface="Times New Roman" panose="02020603050405020304" pitchFamily="18" charset="0"/>
              </a:rPr>
              <a:t> Lu (Clarkson)</a:t>
            </a:r>
            <a:r>
              <a:rPr lang="en-US" dirty="0"/>
              <a:t> </a:t>
            </a:r>
          </a:p>
          <a:p>
            <a:pPr marL="1200150" lvl="2" indent="-285750">
              <a:spcAft>
                <a:spcPts val="1200"/>
              </a:spcAft>
              <a:buFont typeface="Wingdings" pitchFamily="2" charset="2"/>
              <a:buChar char="Ø"/>
            </a:pPr>
            <a:r>
              <a:rPr lang="en-US" dirty="0">
                <a:ea typeface="Calibri" panose="020F0502020204030204" pitchFamily="34" charset="0"/>
                <a:cs typeface="Times New Roman" panose="02020603050405020304" pitchFamily="18" charset="0"/>
              </a:rPr>
              <a:t>Dean Waldow (Pacific Lutheran University)</a:t>
            </a:r>
          </a:p>
        </p:txBody>
      </p:sp>
      <p:pic>
        <p:nvPicPr>
          <p:cNvPr id="4" name="Picture 3" descr="Background pattern&#10;&#10;Description automatically generated">
            <a:extLst>
              <a:ext uri="{FF2B5EF4-FFF2-40B4-BE49-F238E27FC236}">
                <a16:creationId xmlns:a16="http://schemas.microsoft.com/office/drawing/2014/main" id="{CD51CB05-B706-18A4-9BD1-A1F296EB09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2789" y="282440"/>
            <a:ext cx="809584" cy="1172572"/>
          </a:xfrm>
          <a:prstGeom prst="rect">
            <a:avLst/>
          </a:prstGeom>
        </p:spPr>
      </p:pic>
      <p:cxnSp>
        <p:nvCxnSpPr>
          <p:cNvPr id="7" name="Straight Connector 6">
            <a:extLst>
              <a:ext uri="{FF2B5EF4-FFF2-40B4-BE49-F238E27FC236}">
                <a16:creationId xmlns:a16="http://schemas.microsoft.com/office/drawing/2014/main" id="{4CCEB1F7-DF0B-65A9-22B4-EE616DEE9960}"/>
              </a:ext>
            </a:extLst>
          </p:cNvPr>
          <p:cNvCxnSpPr>
            <a:cxnSpLocks/>
          </p:cNvCxnSpPr>
          <p:nvPr/>
        </p:nvCxnSpPr>
        <p:spPr>
          <a:xfrm>
            <a:off x="1246903" y="1455012"/>
            <a:ext cx="8914122" cy="0"/>
          </a:xfrm>
          <a:prstGeom prst="line">
            <a:avLst/>
          </a:prstGeom>
          <a:ln w="38100">
            <a:solidFill>
              <a:schemeClr val="accent4">
                <a:lumMod val="60000"/>
                <a:lumOff val="40000"/>
              </a:schemeClr>
            </a:solidFill>
          </a:ln>
        </p:spPr>
        <p:style>
          <a:lnRef idx="2">
            <a:schemeClr val="accent2"/>
          </a:lnRef>
          <a:fillRef idx="0">
            <a:schemeClr val="accent2"/>
          </a:fillRef>
          <a:effectRef idx="1">
            <a:schemeClr val="accent2"/>
          </a:effectRef>
          <a:fontRef idx="minor">
            <a:schemeClr val="tx1"/>
          </a:fontRef>
        </p:style>
      </p:cxnSp>
      <p:sp>
        <p:nvSpPr>
          <p:cNvPr id="5" name="TextBox 4">
            <a:extLst>
              <a:ext uri="{FF2B5EF4-FFF2-40B4-BE49-F238E27FC236}">
                <a16:creationId xmlns:a16="http://schemas.microsoft.com/office/drawing/2014/main" id="{8739DA9C-8FE8-2F36-87B9-45CADEE41530}"/>
              </a:ext>
            </a:extLst>
          </p:cNvPr>
          <p:cNvSpPr txBox="1"/>
          <p:nvPr/>
        </p:nvSpPr>
        <p:spPr>
          <a:xfrm>
            <a:off x="1236372" y="5499279"/>
            <a:ext cx="2417393" cy="400110"/>
          </a:xfrm>
          <a:prstGeom prst="rect">
            <a:avLst/>
          </a:prstGeom>
          <a:noFill/>
        </p:spPr>
        <p:txBody>
          <a:bodyPr wrap="none" rtlCol="0">
            <a:spAutoFit/>
          </a:bodyPr>
          <a:lstStyle/>
          <a:p>
            <a:r>
              <a:rPr lang="en-US" sz="2000" dirty="0"/>
              <a:t>Reporting: Ying Yang</a:t>
            </a:r>
          </a:p>
        </p:txBody>
      </p:sp>
    </p:spTree>
    <p:extLst>
      <p:ext uri="{BB962C8B-B14F-4D97-AF65-F5344CB8AC3E}">
        <p14:creationId xmlns:p14="http://schemas.microsoft.com/office/powerpoint/2010/main" val="2609513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16EB36C-5C2E-4F0C-9DDD-1AA9209DA08B}"/>
              </a:ext>
            </a:extLst>
          </p:cNvPr>
          <p:cNvSpPr/>
          <p:nvPr/>
        </p:nvSpPr>
        <p:spPr>
          <a:xfrm>
            <a:off x="298261" y="1589035"/>
            <a:ext cx="6102541" cy="4708981"/>
          </a:xfrm>
          <a:prstGeom prst="rect">
            <a:avLst/>
          </a:prstGeom>
        </p:spPr>
        <p:txBody>
          <a:bodyPr wrap="square">
            <a:spAutoFit/>
          </a:bodyPr>
          <a:lstStyle/>
          <a:p>
            <a:pPr>
              <a:tabLst>
                <a:tab pos="1198563" algn="l"/>
              </a:tabLst>
            </a:pPr>
            <a:r>
              <a:rPr lang="en-US" sz="2200" b="1" dirty="0"/>
              <a:t>2025</a:t>
            </a:r>
            <a:endParaRPr lang="en-US" sz="2200" dirty="0"/>
          </a:p>
          <a:p>
            <a:pPr>
              <a:spcAft>
                <a:spcPts val="600"/>
              </a:spcAft>
              <a:tabLst>
                <a:tab pos="1198563" algn="l"/>
              </a:tabLst>
            </a:pPr>
            <a:r>
              <a:rPr lang="en-US" sz="2200" b="1" dirty="0">
                <a:solidFill>
                  <a:srgbClr val="0000FF"/>
                </a:solidFill>
              </a:rPr>
              <a:t>Regional Meetings</a:t>
            </a:r>
            <a:endParaRPr lang="en-US" sz="2200" dirty="0">
              <a:solidFill>
                <a:srgbClr val="0000FF"/>
              </a:solidFill>
            </a:endParaRPr>
          </a:p>
          <a:p>
            <a:pPr>
              <a:spcAft>
                <a:spcPts val="600"/>
              </a:spcAft>
              <a:tabLst>
                <a:tab pos="1198563" algn="l"/>
              </a:tabLst>
            </a:pPr>
            <a:r>
              <a:rPr lang="en-US" dirty="0"/>
              <a:t>$500  	MARM* May 28-31</a:t>
            </a:r>
          </a:p>
          <a:p>
            <a:pPr>
              <a:spcAft>
                <a:spcPts val="600"/>
              </a:spcAft>
              <a:tabLst>
                <a:tab pos="1198563" algn="l"/>
              </a:tabLst>
            </a:pPr>
            <a:r>
              <a:rPr lang="en-US" dirty="0"/>
              <a:t>$500	MWRM October 12-14</a:t>
            </a:r>
          </a:p>
          <a:p>
            <a:pPr>
              <a:spcAft>
                <a:spcPts val="600"/>
              </a:spcAft>
              <a:tabLst>
                <a:tab pos="1198563" algn="l"/>
              </a:tabLst>
            </a:pPr>
            <a:r>
              <a:rPr lang="en-US" dirty="0"/>
              <a:t>$500	WRM* October 25-28</a:t>
            </a:r>
          </a:p>
          <a:p>
            <a:pPr>
              <a:spcAft>
                <a:spcPts val="600"/>
              </a:spcAft>
              <a:tabLst>
                <a:tab pos="1198563" algn="l"/>
              </a:tabLst>
            </a:pPr>
            <a:r>
              <a:rPr lang="en-US" dirty="0"/>
              <a:t>$500	RMRM* October 23-26</a:t>
            </a:r>
          </a:p>
          <a:p>
            <a:pPr>
              <a:spcAft>
                <a:spcPts val="600"/>
              </a:spcAft>
              <a:tabLst>
                <a:tab pos="1198563" algn="l"/>
              </a:tabLst>
            </a:pPr>
            <a:r>
              <a:rPr lang="en-US" dirty="0"/>
              <a:t>$500	SERMACS/SWRM October 26-29</a:t>
            </a:r>
          </a:p>
          <a:p>
            <a:pPr lvl="0">
              <a:spcAft>
                <a:spcPts val="600"/>
              </a:spcAft>
            </a:pPr>
            <a:r>
              <a:rPr lang="en-US" dirty="0">
                <a:solidFill>
                  <a:srgbClr val="0000FF"/>
                </a:solidFill>
                <a:cs typeface="Arial" panose="020B0604020202020204" pitchFamily="34" charset="0"/>
              </a:rPr>
              <a:t>Turned down </a:t>
            </a:r>
            <a:r>
              <a:rPr lang="en-US" dirty="0">
                <a:cs typeface="Arial" panose="020B0604020202020204" pitchFamily="34" charset="0"/>
              </a:rPr>
              <a:t>GLRM June 4-6</a:t>
            </a:r>
          </a:p>
          <a:p>
            <a:pPr lvl="0">
              <a:spcAft>
                <a:spcPts val="600"/>
              </a:spcAft>
            </a:pPr>
            <a:r>
              <a:rPr lang="en-US" dirty="0">
                <a:solidFill>
                  <a:srgbClr val="0000FF"/>
                </a:solidFill>
                <a:cs typeface="Arial" panose="020B0604020202020204" pitchFamily="34" charset="0"/>
              </a:rPr>
              <a:t>Turned down </a:t>
            </a:r>
            <a:r>
              <a:rPr lang="en-US" dirty="0">
                <a:cs typeface="Arial" panose="020B0604020202020204" pitchFamily="34" charset="0"/>
              </a:rPr>
              <a:t>NERD Nov 1</a:t>
            </a:r>
          </a:p>
          <a:p>
            <a:pPr marL="342900" indent="-342900">
              <a:buFont typeface="Arial" panose="020B0604020202020204" pitchFamily="34" charset="0"/>
              <a:buChar char="•"/>
              <a:tabLst>
                <a:tab pos="1198563" algn="l"/>
              </a:tabLst>
            </a:pPr>
            <a:r>
              <a:rPr lang="en-US" dirty="0"/>
              <a:t>Seven regional meetings requests in total</a:t>
            </a:r>
          </a:p>
          <a:p>
            <a:pPr marL="342900" indent="-342900">
              <a:buFont typeface="Arial" panose="020B0604020202020204" pitchFamily="34" charset="0"/>
              <a:buChar char="•"/>
              <a:tabLst>
                <a:tab pos="1198563" algn="l"/>
              </a:tabLst>
            </a:pPr>
            <a:r>
              <a:rPr lang="en-US" dirty="0"/>
              <a:t>POLY supported five meetings</a:t>
            </a:r>
          </a:p>
          <a:p>
            <a:pPr marL="342900" indent="-342900">
              <a:buFont typeface="Arial" panose="020B0604020202020204" pitchFamily="34" charset="0"/>
              <a:buChar char="•"/>
              <a:tabLst>
                <a:tab pos="1198563" algn="l"/>
              </a:tabLst>
            </a:pPr>
            <a:r>
              <a:rPr lang="en-US" dirty="0"/>
              <a:t>Three requests came before ACS Spring Meeting (*), and the last one came in August</a:t>
            </a:r>
          </a:p>
          <a:p>
            <a:pPr marL="342900" indent="-342900">
              <a:buFont typeface="Arial" panose="020B0604020202020204" pitchFamily="34" charset="0"/>
              <a:buChar char="•"/>
              <a:tabLst>
                <a:tab pos="1198563" algn="l"/>
              </a:tabLst>
            </a:pPr>
            <a:r>
              <a:rPr lang="en-US" dirty="0"/>
              <a:t>Requests were granted on first come first serve basis</a:t>
            </a:r>
          </a:p>
        </p:txBody>
      </p:sp>
      <p:sp>
        <p:nvSpPr>
          <p:cNvPr id="18" name="Shape 286">
            <a:extLst>
              <a:ext uri="{FF2B5EF4-FFF2-40B4-BE49-F238E27FC236}">
                <a16:creationId xmlns:a16="http://schemas.microsoft.com/office/drawing/2014/main" id="{A2C9F612-C8FF-4B1C-A825-7BADDC2E8F1C}"/>
              </a:ext>
            </a:extLst>
          </p:cNvPr>
          <p:cNvSpPr txBox="1"/>
          <p:nvPr/>
        </p:nvSpPr>
        <p:spPr>
          <a:xfrm>
            <a:off x="1002373" y="416463"/>
            <a:ext cx="11204409" cy="852616"/>
          </a:xfrm>
          <a:prstGeom prst="rect">
            <a:avLst/>
          </a:prstGeom>
          <a:noFill/>
          <a:ln>
            <a:noFill/>
          </a:ln>
        </p:spPr>
        <p:txBody>
          <a:bodyPr wrap="square" lIns="91425" tIns="45700" rIns="91425" bIns="45700" anchor="ctr" anchorCtr="0">
            <a:noAutofit/>
          </a:bodyPr>
          <a:lstStyle/>
          <a:p>
            <a:pPr>
              <a:spcBef>
                <a:spcPts val="0"/>
              </a:spcBef>
              <a:spcAft>
                <a:spcPts val="0"/>
              </a:spcAft>
              <a:buClr>
                <a:schemeClr val="dk1"/>
              </a:buClr>
              <a:buSzPts val="3200"/>
            </a:pPr>
            <a:r>
              <a:rPr lang="en-US" sz="3200" b="1" dirty="0">
                <a:solidFill>
                  <a:schemeClr val="dk1"/>
                </a:solidFill>
                <a:latin typeface="+mj-lt"/>
                <a:ea typeface="Arial"/>
                <a:cs typeface="Arial"/>
                <a:sym typeface="Arial"/>
              </a:rPr>
              <a:t>   Regional Meeting Support</a:t>
            </a:r>
            <a:endParaRPr lang="en-US" sz="3200" b="1" dirty="0">
              <a:latin typeface="+mj-lt"/>
              <a:sym typeface="Arial"/>
            </a:endParaRPr>
          </a:p>
        </p:txBody>
      </p:sp>
      <p:cxnSp>
        <p:nvCxnSpPr>
          <p:cNvPr id="20" name="Straight Connector 19">
            <a:extLst>
              <a:ext uri="{FF2B5EF4-FFF2-40B4-BE49-F238E27FC236}">
                <a16:creationId xmlns:a16="http://schemas.microsoft.com/office/drawing/2014/main" id="{62046A2A-C1F3-47D8-A72F-DCE1D92343C3}"/>
              </a:ext>
            </a:extLst>
          </p:cNvPr>
          <p:cNvCxnSpPr>
            <a:cxnSpLocks/>
          </p:cNvCxnSpPr>
          <p:nvPr/>
        </p:nvCxnSpPr>
        <p:spPr>
          <a:xfrm>
            <a:off x="1406893" y="1232366"/>
            <a:ext cx="8914122" cy="0"/>
          </a:xfrm>
          <a:prstGeom prst="line">
            <a:avLst/>
          </a:prstGeom>
          <a:ln w="38100">
            <a:solidFill>
              <a:schemeClr val="accent4">
                <a:lumMod val="60000"/>
                <a:lumOff val="40000"/>
              </a:schemeClr>
            </a:solidFill>
          </a:ln>
        </p:spPr>
        <p:style>
          <a:lnRef idx="2">
            <a:schemeClr val="accent2"/>
          </a:lnRef>
          <a:fillRef idx="0">
            <a:schemeClr val="accent2"/>
          </a:fillRef>
          <a:effectRef idx="1">
            <a:schemeClr val="accent2"/>
          </a:effectRef>
          <a:fontRef idx="minor">
            <a:schemeClr val="tx1"/>
          </a:fontRef>
        </p:style>
      </p:cxnSp>
      <p:sp>
        <p:nvSpPr>
          <p:cNvPr id="4" name="Rectangle 3">
            <a:extLst>
              <a:ext uri="{FF2B5EF4-FFF2-40B4-BE49-F238E27FC236}">
                <a16:creationId xmlns:a16="http://schemas.microsoft.com/office/drawing/2014/main" id="{DBC8283A-CB44-4012-8D96-33CA960C89ED}"/>
              </a:ext>
            </a:extLst>
          </p:cNvPr>
          <p:cNvSpPr/>
          <p:nvPr/>
        </p:nvSpPr>
        <p:spPr>
          <a:xfrm>
            <a:off x="6410552" y="1632478"/>
            <a:ext cx="5781447" cy="4308872"/>
          </a:xfrm>
          <a:prstGeom prst="rect">
            <a:avLst/>
          </a:prstGeom>
        </p:spPr>
        <p:txBody>
          <a:bodyPr wrap="square">
            <a:spAutoFit/>
          </a:bodyPr>
          <a:lstStyle/>
          <a:p>
            <a:pPr>
              <a:tabLst>
                <a:tab pos="1035050" algn="l"/>
              </a:tabLst>
            </a:pPr>
            <a:r>
              <a:rPr lang="en-US" sz="2200" b="1" dirty="0">
                <a:solidFill>
                  <a:srgbClr val="000000"/>
                </a:solidFill>
              </a:rPr>
              <a:t>2026</a:t>
            </a:r>
            <a:endParaRPr lang="en-US" sz="2200" dirty="0">
              <a:solidFill>
                <a:srgbClr val="000000"/>
              </a:solidFill>
            </a:endParaRPr>
          </a:p>
          <a:p>
            <a:pPr>
              <a:spcAft>
                <a:spcPts val="600"/>
              </a:spcAft>
              <a:tabLst>
                <a:tab pos="1035050" algn="l"/>
              </a:tabLst>
            </a:pPr>
            <a:r>
              <a:rPr lang="en-US" sz="2200" b="1" dirty="0">
                <a:solidFill>
                  <a:srgbClr val="0000FF"/>
                </a:solidFill>
              </a:rPr>
              <a:t>Regional Meetings</a:t>
            </a:r>
            <a:endParaRPr lang="en-US" sz="2200" dirty="0">
              <a:solidFill>
                <a:srgbClr val="0000FF"/>
              </a:solidFill>
            </a:endParaRPr>
          </a:p>
          <a:p>
            <a:pPr>
              <a:spcAft>
                <a:spcPts val="600"/>
              </a:spcAft>
              <a:tabLst>
                <a:tab pos="1035050" algn="l"/>
              </a:tabLst>
            </a:pPr>
            <a:r>
              <a:rPr lang="en-US" dirty="0">
                <a:solidFill>
                  <a:srgbClr val="000000"/>
                </a:solidFill>
              </a:rPr>
              <a:t>$500*  	MARM </a:t>
            </a:r>
            <a:r>
              <a:rPr lang="en-US" dirty="0"/>
              <a:t>May 17-19 </a:t>
            </a:r>
            <a:endParaRPr lang="en-US" dirty="0">
              <a:solidFill>
                <a:srgbClr val="000000"/>
              </a:solidFill>
            </a:endParaRPr>
          </a:p>
          <a:p>
            <a:pPr>
              <a:spcAft>
                <a:spcPts val="600"/>
              </a:spcAft>
              <a:tabLst>
                <a:tab pos="1035050" algn="l"/>
              </a:tabLst>
            </a:pPr>
            <a:r>
              <a:rPr lang="en-US" dirty="0">
                <a:cs typeface="Arial" panose="020B0604020202020204" pitchFamily="34" charset="0"/>
              </a:rPr>
              <a:t>$500	NESACS Symposium, July 23, Boston</a:t>
            </a:r>
          </a:p>
          <a:p>
            <a:pPr>
              <a:spcAft>
                <a:spcPts val="600"/>
              </a:spcAft>
              <a:tabLst>
                <a:tab pos="1035050" algn="l"/>
              </a:tabLst>
            </a:pPr>
            <a:r>
              <a:rPr lang="en-US" dirty="0">
                <a:solidFill>
                  <a:srgbClr val="000000"/>
                </a:solidFill>
              </a:rPr>
              <a:t>$500	</a:t>
            </a:r>
            <a:r>
              <a:rPr lang="en-US" dirty="0"/>
              <a:t>MWRM, Oct 25-27 </a:t>
            </a:r>
            <a:endParaRPr lang="en-US" dirty="0">
              <a:solidFill>
                <a:srgbClr val="000000"/>
              </a:solidFill>
            </a:endParaRPr>
          </a:p>
          <a:p>
            <a:pPr>
              <a:spcAft>
                <a:spcPts val="600"/>
              </a:spcAft>
              <a:tabLst>
                <a:tab pos="1035050" algn="l"/>
              </a:tabLst>
            </a:pPr>
            <a:r>
              <a:rPr lang="en-US" dirty="0">
                <a:cs typeface="Arial" panose="020B0604020202020204" pitchFamily="34" charset="0"/>
              </a:rPr>
              <a:t>$500	SERMACS, Nov 4-7, Memphis</a:t>
            </a:r>
          </a:p>
          <a:p>
            <a:pPr>
              <a:spcAft>
                <a:spcPts val="600"/>
              </a:spcAft>
              <a:tabLst>
                <a:tab pos="1035050" algn="l"/>
              </a:tabLst>
            </a:pPr>
            <a:r>
              <a:rPr lang="en-US" dirty="0">
                <a:cs typeface="Arial" panose="020B0604020202020204" pitchFamily="34" charset="0"/>
              </a:rPr>
              <a:t>$500	NORM 2027</a:t>
            </a:r>
          </a:p>
          <a:p>
            <a:pPr>
              <a:spcAft>
                <a:spcPts val="600"/>
              </a:spcAft>
              <a:tabLst>
                <a:tab pos="1035050" algn="l"/>
              </a:tabLst>
            </a:pPr>
            <a:r>
              <a:rPr lang="en-US" dirty="0">
                <a:solidFill>
                  <a:srgbClr val="C00000"/>
                </a:solidFill>
                <a:cs typeface="Arial" panose="020B0604020202020204" pitchFamily="34" charset="0"/>
              </a:rPr>
              <a:t>$500	CERM Nov15-17, </a:t>
            </a:r>
            <a:r>
              <a:rPr lang="en-US" u="sng" dirty="0">
                <a:solidFill>
                  <a:srgbClr val="C00000"/>
                </a:solidFill>
                <a:cs typeface="Arial" panose="020B0604020202020204" pitchFamily="34" charset="0"/>
              </a:rPr>
              <a:t>Cincinnati, OH (expected)</a:t>
            </a:r>
          </a:p>
          <a:p>
            <a:pPr>
              <a:spcAft>
                <a:spcPts val="600"/>
              </a:spcAft>
              <a:tabLst>
                <a:tab pos="1035050" algn="l"/>
              </a:tabLst>
            </a:pPr>
            <a:r>
              <a:rPr lang="en-US" dirty="0">
                <a:solidFill>
                  <a:srgbClr val="C00000"/>
                </a:solidFill>
                <a:cs typeface="Arial" panose="020B0604020202020204" pitchFamily="34" charset="0"/>
              </a:rPr>
              <a:t>$500	SWRM Nov 16-19, </a:t>
            </a:r>
            <a:r>
              <a:rPr lang="en-US" u="sng" dirty="0">
                <a:solidFill>
                  <a:srgbClr val="C00000"/>
                </a:solidFill>
                <a:cs typeface="Arial" panose="020B0604020202020204" pitchFamily="34" charset="0"/>
              </a:rPr>
              <a:t>Fort Worth, TX (expected)</a:t>
            </a:r>
          </a:p>
          <a:p>
            <a:pPr>
              <a:spcAft>
                <a:spcPts val="600"/>
              </a:spcAft>
              <a:tabLst>
                <a:tab pos="1035050" algn="l"/>
              </a:tabLst>
            </a:pPr>
            <a:r>
              <a:rPr lang="en-US" dirty="0">
                <a:cs typeface="Arial" panose="020B0604020202020204" pitchFamily="34" charset="0"/>
              </a:rPr>
              <a:t>Other meetings: </a:t>
            </a:r>
          </a:p>
          <a:p>
            <a:pPr>
              <a:spcAft>
                <a:spcPts val="600"/>
              </a:spcAft>
            </a:pPr>
            <a:r>
              <a:rPr lang="en-US" dirty="0">
                <a:cs typeface="Arial" panose="020B0604020202020204" pitchFamily="34" charset="0"/>
              </a:rPr>
              <a:t>WRM – next meeting scheduled for 2028 </a:t>
            </a:r>
          </a:p>
          <a:p>
            <a:pPr>
              <a:spcAft>
                <a:spcPts val="600"/>
              </a:spcAft>
            </a:pPr>
            <a:r>
              <a:rPr lang="en-US" dirty="0">
                <a:cs typeface="Arial" panose="020B0604020202020204" pitchFamily="34" charset="0"/>
              </a:rPr>
              <a:t>*paid in 2025</a:t>
            </a:r>
          </a:p>
        </p:txBody>
      </p:sp>
      <p:cxnSp>
        <p:nvCxnSpPr>
          <p:cNvPr id="8" name="Straight Connector 7">
            <a:extLst>
              <a:ext uri="{FF2B5EF4-FFF2-40B4-BE49-F238E27FC236}">
                <a16:creationId xmlns:a16="http://schemas.microsoft.com/office/drawing/2014/main" id="{31E6D3D5-97E0-406D-93E2-B608C3CEDA1C}"/>
              </a:ext>
            </a:extLst>
          </p:cNvPr>
          <p:cNvCxnSpPr/>
          <p:nvPr/>
        </p:nvCxnSpPr>
        <p:spPr>
          <a:xfrm>
            <a:off x="6305799" y="1720754"/>
            <a:ext cx="0" cy="3897442"/>
          </a:xfrm>
          <a:prstGeom prst="line">
            <a:avLst/>
          </a:prstGeom>
          <a:ln w="3810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8EB05EA4-3EE4-543D-AFF4-C7DA7E5EA8F2}"/>
              </a:ext>
            </a:extLst>
          </p:cNvPr>
          <p:cNvSpPr txBox="1"/>
          <p:nvPr/>
        </p:nvSpPr>
        <p:spPr>
          <a:xfrm>
            <a:off x="9572816" y="1401646"/>
            <a:ext cx="2404325" cy="461665"/>
          </a:xfrm>
          <a:prstGeom prst="rect">
            <a:avLst/>
          </a:prstGeom>
          <a:noFill/>
        </p:spPr>
        <p:txBody>
          <a:bodyPr wrap="square" rtlCol="0">
            <a:spAutoFit/>
          </a:bodyPr>
          <a:lstStyle/>
          <a:p>
            <a:r>
              <a:rPr lang="en-US" sz="2400" dirty="0">
                <a:solidFill>
                  <a:schemeClr val="accent6"/>
                </a:solidFill>
              </a:rPr>
              <a:t>$3500 for 2026</a:t>
            </a:r>
          </a:p>
        </p:txBody>
      </p:sp>
      <p:pic>
        <p:nvPicPr>
          <p:cNvPr id="7" name="Picture 6" descr="Background pattern&#10;&#10;Description automatically generated">
            <a:extLst>
              <a:ext uri="{FF2B5EF4-FFF2-40B4-BE49-F238E27FC236}">
                <a16:creationId xmlns:a16="http://schemas.microsoft.com/office/drawing/2014/main" id="{CF9CC05A-D6BF-91F8-D8E4-A51F1ED294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2789" y="282440"/>
            <a:ext cx="809584" cy="1172572"/>
          </a:xfrm>
          <a:prstGeom prst="rect">
            <a:avLst/>
          </a:prstGeom>
        </p:spPr>
      </p:pic>
    </p:spTree>
    <p:extLst>
      <p:ext uri="{BB962C8B-B14F-4D97-AF65-F5344CB8AC3E}">
        <p14:creationId xmlns:p14="http://schemas.microsoft.com/office/powerpoint/2010/main" val="42056078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5841D82-C5AB-2386-1834-B3579680CBC1}"/>
              </a:ext>
            </a:extLst>
          </p:cNvPr>
          <p:cNvSpPr>
            <a:spLocks noGrp="1"/>
          </p:cNvSpPr>
          <p:nvPr>
            <p:ph type="body" sz="quarter" idx="10"/>
          </p:nvPr>
        </p:nvSpPr>
        <p:spPr/>
        <p:txBody>
          <a:bodyPr/>
          <a:lstStyle/>
          <a:p>
            <a:r>
              <a:rPr lang="en-US" dirty="0"/>
              <a:t>Symposium Snapshot – NESACS 2026</a:t>
            </a:r>
          </a:p>
        </p:txBody>
      </p:sp>
      <p:sp>
        <p:nvSpPr>
          <p:cNvPr id="5" name="TextBox 4">
            <a:extLst>
              <a:ext uri="{FF2B5EF4-FFF2-40B4-BE49-F238E27FC236}">
                <a16:creationId xmlns:a16="http://schemas.microsoft.com/office/drawing/2014/main" id="{D859AB0F-B976-A288-9629-F86421F8A76B}"/>
              </a:ext>
            </a:extLst>
          </p:cNvPr>
          <p:cNvSpPr txBox="1"/>
          <p:nvPr/>
        </p:nvSpPr>
        <p:spPr>
          <a:xfrm>
            <a:off x="674688" y="1387341"/>
            <a:ext cx="10761250" cy="4202882"/>
          </a:xfrm>
          <a:prstGeom prst="rect">
            <a:avLst/>
          </a:prstGeom>
          <a:noFill/>
        </p:spPr>
        <p:txBody>
          <a:bodyPr wrap="square">
            <a:spAutoFit/>
          </a:bodyPr>
          <a:lstStyle/>
          <a:p>
            <a:pPr algn="l" rtl="0">
              <a:lnSpc>
                <a:spcPct val="150000"/>
              </a:lnSpc>
              <a:buNone/>
            </a:pPr>
            <a:r>
              <a:rPr lang="en-US" sz="2000" b="1" i="0" u="none" strike="noStrike" dirty="0">
                <a:solidFill>
                  <a:srgbClr val="000000"/>
                </a:solidFill>
                <a:effectLst/>
                <a:latin typeface="Aptos" panose="020B0004020202020204" pitchFamily="34" charset="0"/>
              </a:rPr>
              <a:t>Title of the Symposium</a:t>
            </a:r>
            <a:r>
              <a:rPr lang="en-US" sz="2000" b="0" i="0" u="none" strike="noStrike" dirty="0">
                <a:solidFill>
                  <a:srgbClr val="000000"/>
                </a:solidFill>
                <a:effectLst/>
                <a:latin typeface="Aptos" panose="020B0004020202020204" pitchFamily="34" charset="0"/>
              </a:rPr>
              <a:t>: Sustainable Innovations in Materials Science &amp; Engineering</a:t>
            </a:r>
            <a:endParaRPr lang="en-US" sz="2000" b="0" i="0" u="none" strike="noStrike" dirty="0">
              <a:solidFill>
                <a:srgbClr val="212121"/>
              </a:solidFill>
              <a:effectLst/>
              <a:latin typeface="Aptos" panose="020B0004020202020204" pitchFamily="34" charset="0"/>
            </a:endParaRPr>
          </a:p>
          <a:p>
            <a:pPr algn="l" rtl="0">
              <a:lnSpc>
                <a:spcPct val="150000"/>
              </a:lnSpc>
              <a:buNone/>
            </a:pPr>
            <a:r>
              <a:rPr lang="en-US" sz="2000" b="1" i="0" u="none" strike="noStrike" dirty="0">
                <a:solidFill>
                  <a:srgbClr val="000000"/>
                </a:solidFill>
                <a:effectLst/>
                <a:latin typeface="Aptos" panose="020B0004020202020204" pitchFamily="34" charset="0"/>
              </a:rPr>
              <a:t>Date and location</a:t>
            </a:r>
            <a:r>
              <a:rPr lang="en-US" sz="2000" b="0" i="0" u="none" strike="noStrike" dirty="0">
                <a:solidFill>
                  <a:srgbClr val="000000"/>
                </a:solidFill>
                <a:effectLst/>
                <a:latin typeface="Aptos" panose="020B0004020202020204" pitchFamily="34" charset="0"/>
              </a:rPr>
              <a:t>: July 23rd, Simmons University</a:t>
            </a:r>
          </a:p>
          <a:p>
            <a:pPr algn="l" rtl="0">
              <a:lnSpc>
                <a:spcPct val="150000"/>
              </a:lnSpc>
              <a:buNone/>
            </a:pPr>
            <a:r>
              <a:rPr lang="en-US" sz="2000" b="1" i="0" u="none" strike="noStrike" dirty="0">
                <a:solidFill>
                  <a:srgbClr val="000000"/>
                </a:solidFill>
                <a:effectLst/>
                <a:latin typeface="Aptos" panose="020B0004020202020204" pitchFamily="34" charset="0"/>
              </a:rPr>
              <a:t>Organizing local section</a:t>
            </a:r>
            <a:r>
              <a:rPr lang="en-US" sz="2000" b="0" i="0" u="none" strike="noStrike" dirty="0">
                <a:solidFill>
                  <a:srgbClr val="000000"/>
                </a:solidFill>
                <a:effectLst/>
                <a:latin typeface="Aptos" panose="020B0004020202020204" pitchFamily="34" charset="0"/>
              </a:rPr>
              <a:t>: NESACS</a:t>
            </a:r>
          </a:p>
          <a:p>
            <a:pPr algn="l" rtl="0">
              <a:lnSpc>
                <a:spcPct val="150000"/>
              </a:lnSpc>
              <a:buNone/>
            </a:pPr>
            <a:r>
              <a:rPr lang="en-US" sz="2000" b="1" i="0" u="none" strike="noStrike" dirty="0">
                <a:solidFill>
                  <a:srgbClr val="000000"/>
                </a:solidFill>
                <a:effectLst/>
                <a:latin typeface="Aptos" panose="020B0004020202020204" pitchFamily="34" charset="0"/>
              </a:rPr>
              <a:t>Organizers</a:t>
            </a:r>
            <a:r>
              <a:rPr lang="en-US" sz="2000" b="0" i="0" u="none" strike="noStrike" dirty="0">
                <a:solidFill>
                  <a:srgbClr val="000000"/>
                </a:solidFill>
                <a:effectLst/>
                <a:latin typeface="Aptos" panose="020B0004020202020204" pitchFamily="34" charset="0"/>
              </a:rPr>
              <a:t>: Kapil Dev </a:t>
            </a:r>
            <a:r>
              <a:rPr lang="en-US" sz="2000" b="0" i="0" u="none" strike="noStrike" dirty="0" err="1">
                <a:solidFill>
                  <a:srgbClr val="000000"/>
                </a:solidFill>
                <a:effectLst/>
                <a:latin typeface="Aptos" panose="020B0004020202020204" pitchFamily="34" charset="0"/>
              </a:rPr>
              <a:t>Sayala</a:t>
            </a:r>
            <a:r>
              <a:rPr lang="en-US" sz="2000" b="0" i="0" u="none" strike="noStrike" dirty="0">
                <a:solidFill>
                  <a:srgbClr val="000000"/>
                </a:solidFill>
                <a:effectLst/>
                <a:latin typeface="Aptos" panose="020B0004020202020204" pitchFamily="34" charset="0"/>
              </a:rPr>
              <a:t>, Diego Alzate-Sanchez</a:t>
            </a:r>
          </a:p>
          <a:p>
            <a:pPr algn="l" rtl="0">
              <a:lnSpc>
                <a:spcPct val="150000"/>
              </a:lnSpc>
              <a:buNone/>
            </a:pPr>
            <a:r>
              <a:rPr lang="en-US" sz="2000" b="1" i="0" u="none" strike="noStrike" dirty="0">
                <a:solidFill>
                  <a:srgbClr val="000000"/>
                </a:solidFill>
                <a:effectLst/>
                <a:latin typeface="Aptos" panose="020B0004020202020204" pitchFamily="34" charset="0"/>
              </a:rPr>
              <a:t>Estimated Number of speakers (estimate)</a:t>
            </a:r>
            <a:r>
              <a:rPr lang="en-US" sz="2000" b="0" i="0" u="none" strike="noStrike" dirty="0">
                <a:solidFill>
                  <a:srgbClr val="000000"/>
                </a:solidFill>
                <a:effectLst/>
                <a:latin typeface="Aptos" panose="020B0004020202020204" pitchFamily="34" charset="0"/>
              </a:rPr>
              <a:t>: 4</a:t>
            </a:r>
          </a:p>
          <a:p>
            <a:pPr algn="l" rtl="0">
              <a:lnSpc>
                <a:spcPct val="150000"/>
              </a:lnSpc>
              <a:buNone/>
            </a:pPr>
            <a:r>
              <a:rPr lang="en-US" sz="2000" b="1" i="0" u="none" strike="noStrike" dirty="0">
                <a:solidFill>
                  <a:srgbClr val="000000"/>
                </a:solidFill>
                <a:effectLst/>
                <a:latin typeface="Aptos" panose="020B0004020202020204" pitchFamily="34" charset="0"/>
              </a:rPr>
              <a:t>Relevance to POLY</a:t>
            </a:r>
            <a:r>
              <a:rPr lang="en-US" sz="2000" b="0" i="0" u="none" strike="noStrike" dirty="0">
                <a:solidFill>
                  <a:srgbClr val="000000"/>
                </a:solidFill>
                <a:effectLst/>
                <a:latin typeface="Aptos" panose="020B0004020202020204" pitchFamily="34" charset="0"/>
              </a:rPr>
              <a:t>: We will be discussing advances about polymer sustainability, including industry polymer recycling, deconstruction of crosslinked polymers, and use of polymers to capture pollutants.</a:t>
            </a:r>
          </a:p>
          <a:p>
            <a:pPr algn="l" rtl="0">
              <a:lnSpc>
                <a:spcPct val="150000"/>
              </a:lnSpc>
              <a:buNone/>
            </a:pPr>
            <a:r>
              <a:rPr lang="en-US" sz="2000" i="0" u="none" strike="noStrike" dirty="0">
                <a:solidFill>
                  <a:srgbClr val="000000"/>
                </a:solidFill>
                <a:effectLst/>
                <a:latin typeface="Aptos" panose="020B0004020202020204" pitchFamily="34" charset="0"/>
              </a:rPr>
              <a:t>Any planned activities other than oral presentations</a:t>
            </a:r>
            <a:r>
              <a:rPr lang="en-US" sz="2000" b="0" i="0" u="none" strike="noStrike" dirty="0">
                <a:solidFill>
                  <a:srgbClr val="000000"/>
                </a:solidFill>
                <a:effectLst/>
                <a:latin typeface="Aptos" panose="020B0004020202020204" pitchFamily="34" charset="0"/>
              </a:rPr>
              <a:t>: Poster session and networking event</a:t>
            </a:r>
          </a:p>
        </p:txBody>
      </p:sp>
    </p:spTree>
    <p:extLst>
      <p:ext uri="{BB962C8B-B14F-4D97-AF65-F5344CB8AC3E}">
        <p14:creationId xmlns:p14="http://schemas.microsoft.com/office/powerpoint/2010/main" val="21493580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06E30-E2B6-E80E-C8DC-8D32F695260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32CBB89-50E8-F502-3856-62405DAAE8BF}"/>
              </a:ext>
            </a:extLst>
          </p:cNvPr>
          <p:cNvSpPr>
            <a:spLocks noGrp="1"/>
          </p:cNvSpPr>
          <p:nvPr>
            <p:ph type="body" sz="quarter" idx="10"/>
          </p:nvPr>
        </p:nvSpPr>
        <p:spPr/>
        <p:txBody>
          <a:bodyPr/>
          <a:lstStyle/>
          <a:p>
            <a:r>
              <a:rPr lang="en-US" dirty="0"/>
              <a:t>Symposium Snapshot – SERMACS 2026</a:t>
            </a:r>
          </a:p>
        </p:txBody>
      </p:sp>
      <p:sp>
        <p:nvSpPr>
          <p:cNvPr id="5" name="TextBox 4">
            <a:extLst>
              <a:ext uri="{FF2B5EF4-FFF2-40B4-BE49-F238E27FC236}">
                <a16:creationId xmlns:a16="http://schemas.microsoft.com/office/drawing/2014/main" id="{A8BAF0C9-1628-4DC4-4741-E0F2424E5DFA}"/>
              </a:ext>
            </a:extLst>
          </p:cNvPr>
          <p:cNvSpPr txBox="1"/>
          <p:nvPr/>
        </p:nvSpPr>
        <p:spPr>
          <a:xfrm>
            <a:off x="674688" y="1387341"/>
            <a:ext cx="10761250" cy="4664610"/>
          </a:xfrm>
          <a:prstGeom prst="rect">
            <a:avLst/>
          </a:prstGeom>
          <a:noFill/>
        </p:spPr>
        <p:txBody>
          <a:bodyPr wrap="square">
            <a:spAutoFit/>
          </a:bodyPr>
          <a:lstStyle/>
          <a:p>
            <a:pPr algn="l" rtl="0">
              <a:lnSpc>
                <a:spcPct val="150000"/>
              </a:lnSpc>
              <a:buNone/>
            </a:pPr>
            <a:r>
              <a:rPr lang="en-US" sz="2000" b="1" i="0" u="none" strike="noStrike" dirty="0">
                <a:solidFill>
                  <a:srgbClr val="000000"/>
                </a:solidFill>
                <a:effectLst/>
                <a:latin typeface="Aptos" panose="020B0004020202020204" pitchFamily="34" charset="0"/>
              </a:rPr>
              <a:t>Title of the Symposium: </a:t>
            </a:r>
            <a:r>
              <a:rPr lang="en-US" sz="2000" i="0" u="none" strike="noStrike" dirty="0">
                <a:solidFill>
                  <a:srgbClr val="000000"/>
                </a:solidFill>
                <a:effectLst/>
                <a:latin typeface="Aptos" panose="020B0004020202020204" pitchFamily="34" charset="0"/>
              </a:rPr>
              <a:t>Machine Learning and Data-Driven Approaches in Polymer Synthesis, Characterization, and Structure-Property Relationships</a:t>
            </a:r>
          </a:p>
          <a:p>
            <a:pPr algn="l" rtl="0">
              <a:lnSpc>
                <a:spcPct val="150000"/>
              </a:lnSpc>
              <a:buNone/>
            </a:pPr>
            <a:r>
              <a:rPr lang="en-US" sz="2000" b="1" i="0" u="none" strike="noStrike" dirty="0">
                <a:solidFill>
                  <a:srgbClr val="000000"/>
                </a:solidFill>
                <a:effectLst/>
                <a:latin typeface="Aptos" panose="020B0004020202020204" pitchFamily="34" charset="0"/>
              </a:rPr>
              <a:t>Date and location: </a:t>
            </a:r>
            <a:r>
              <a:rPr lang="en-US" sz="2000" i="0" u="none" strike="noStrike" dirty="0">
                <a:solidFill>
                  <a:srgbClr val="000000"/>
                </a:solidFill>
                <a:effectLst/>
                <a:latin typeface="Aptos" panose="020B0004020202020204" pitchFamily="34" charset="0"/>
              </a:rPr>
              <a:t>Nov 4-7th, 2026, Memphis Tennessee</a:t>
            </a:r>
          </a:p>
          <a:p>
            <a:pPr algn="l" rtl="0">
              <a:lnSpc>
                <a:spcPct val="150000"/>
              </a:lnSpc>
              <a:buNone/>
            </a:pPr>
            <a:r>
              <a:rPr lang="en-US" sz="2000" b="1" i="0" u="none" strike="noStrike" dirty="0">
                <a:solidFill>
                  <a:srgbClr val="000000"/>
                </a:solidFill>
                <a:effectLst/>
                <a:latin typeface="Aptos" panose="020B0004020202020204" pitchFamily="34" charset="0"/>
              </a:rPr>
              <a:t>Organizing local section: </a:t>
            </a:r>
            <a:r>
              <a:rPr lang="en-US" sz="2000" i="0" u="none" strike="noStrike" dirty="0">
                <a:solidFill>
                  <a:srgbClr val="000000"/>
                </a:solidFill>
                <a:effectLst/>
                <a:latin typeface="Aptos" panose="020B0004020202020204" pitchFamily="34" charset="0"/>
              </a:rPr>
              <a:t>ACS Memphis Location Section</a:t>
            </a:r>
          </a:p>
          <a:p>
            <a:pPr algn="l" rtl="0">
              <a:lnSpc>
                <a:spcPct val="150000"/>
              </a:lnSpc>
              <a:buNone/>
            </a:pPr>
            <a:r>
              <a:rPr lang="en-US" sz="2000" b="1" i="0" u="none" strike="noStrike" dirty="0">
                <a:solidFill>
                  <a:srgbClr val="000000"/>
                </a:solidFill>
                <a:effectLst/>
                <a:latin typeface="Aptos" panose="020B0004020202020204" pitchFamily="34" charset="0"/>
              </a:rPr>
              <a:t>Organizers: </a:t>
            </a:r>
            <a:r>
              <a:rPr lang="en-US" sz="2000" i="0" u="none" strike="noStrike" dirty="0">
                <a:solidFill>
                  <a:srgbClr val="000000"/>
                </a:solidFill>
                <a:effectLst/>
                <a:latin typeface="Aptos" panose="020B0004020202020204" pitchFamily="34" charset="0"/>
              </a:rPr>
              <a:t>Yongmei Wang, Qianyi Cheng, Boran Ma</a:t>
            </a:r>
          </a:p>
          <a:p>
            <a:pPr algn="l" rtl="0">
              <a:lnSpc>
                <a:spcPct val="150000"/>
              </a:lnSpc>
              <a:buNone/>
            </a:pPr>
            <a:r>
              <a:rPr lang="en-US" sz="2000" b="1" i="0" u="none" strike="noStrike" dirty="0">
                <a:solidFill>
                  <a:srgbClr val="000000"/>
                </a:solidFill>
                <a:effectLst/>
                <a:latin typeface="Aptos" panose="020B0004020202020204" pitchFamily="34" charset="0"/>
              </a:rPr>
              <a:t>Number of speakers (estimate): </a:t>
            </a:r>
            <a:r>
              <a:rPr lang="en-US" sz="2000" i="0" u="none" strike="noStrike" dirty="0">
                <a:solidFill>
                  <a:srgbClr val="000000"/>
                </a:solidFill>
                <a:effectLst/>
                <a:latin typeface="Aptos" panose="020B0004020202020204" pitchFamily="34" charset="0"/>
              </a:rPr>
              <a:t>10</a:t>
            </a:r>
          </a:p>
          <a:p>
            <a:pPr algn="l" rtl="0">
              <a:lnSpc>
                <a:spcPct val="150000"/>
              </a:lnSpc>
              <a:buNone/>
            </a:pPr>
            <a:r>
              <a:rPr lang="en-US" sz="2000" b="1" i="0" u="none" strike="noStrike" dirty="0">
                <a:solidFill>
                  <a:srgbClr val="000000"/>
                </a:solidFill>
                <a:effectLst/>
                <a:latin typeface="Aptos" panose="020B0004020202020204" pitchFamily="34" charset="0"/>
              </a:rPr>
              <a:t>Relevance to POLY: </a:t>
            </a:r>
            <a:r>
              <a:rPr lang="en-US" sz="2000" i="0" u="none" strike="noStrike" dirty="0">
                <a:solidFill>
                  <a:srgbClr val="000000"/>
                </a:solidFill>
                <a:effectLst/>
                <a:latin typeface="Aptos" panose="020B0004020202020204" pitchFamily="34" charset="0"/>
              </a:rPr>
              <a:t>About polymer synthesis, characterization and structure property relationships.</a:t>
            </a:r>
          </a:p>
          <a:p>
            <a:pPr algn="l" rtl="0">
              <a:lnSpc>
                <a:spcPct val="150000"/>
              </a:lnSpc>
              <a:buNone/>
            </a:pPr>
            <a:r>
              <a:rPr lang="en-US" sz="2000" i="0" u="none" strike="noStrike" dirty="0">
                <a:solidFill>
                  <a:srgbClr val="000000"/>
                </a:solidFill>
                <a:effectLst/>
                <a:latin typeface="Aptos" panose="020B0004020202020204" pitchFamily="34" charset="0"/>
              </a:rPr>
              <a:t>Any planned activities other than oral presentations: Invited speakers will gather for a dinner and social event</a:t>
            </a:r>
          </a:p>
        </p:txBody>
      </p:sp>
    </p:spTree>
    <p:extLst>
      <p:ext uri="{BB962C8B-B14F-4D97-AF65-F5344CB8AC3E}">
        <p14:creationId xmlns:p14="http://schemas.microsoft.com/office/powerpoint/2010/main" val="36059462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71E915-7977-AD92-BDDC-7C1F9912936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3D92332-DB72-05E3-A9A9-78DA92194658}"/>
              </a:ext>
            </a:extLst>
          </p:cNvPr>
          <p:cNvSpPr>
            <a:spLocks noGrp="1"/>
          </p:cNvSpPr>
          <p:nvPr>
            <p:ph type="body" sz="quarter" idx="10"/>
          </p:nvPr>
        </p:nvSpPr>
        <p:spPr/>
        <p:txBody>
          <a:bodyPr/>
          <a:lstStyle/>
          <a:p>
            <a:r>
              <a:rPr lang="en-US" dirty="0"/>
              <a:t>Symposium Snapshot – NORM 2027</a:t>
            </a:r>
          </a:p>
        </p:txBody>
      </p:sp>
      <p:sp>
        <p:nvSpPr>
          <p:cNvPr id="5" name="TextBox 4">
            <a:extLst>
              <a:ext uri="{FF2B5EF4-FFF2-40B4-BE49-F238E27FC236}">
                <a16:creationId xmlns:a16="http://schemas.microsoft.com/office/drawing/2014/main" id="{EF2216F5-7FAA-1B79-AD51-1BABB167193D}"/>
              </a:ext>
            </a:extLst>
          </p:cNvPr>
          <p:cNvSpPr txBox="1"/>
          <p:nvPr/>
        </p:nvSpPr>
        <p:spPr>
          <a:xfrm>
            <a:off x="674688" y="1248230"/>
            <a:ext cx="10761250" cy="5126212"/>
          </a:xfrm>
          <a:prstGeom prst="rect">
            <a:avLst/>
          </a:prstGeom>
          <a:noFill/>
        </p:spPr>
        <p:txBody>
          <a:bodyPr wrap="square">
            <a:spAutoFit/>
          </a:bodyPr>
          <a:lstStyle/>
          <a:p>
            <a:pPr>
              <a:lnSpc>
                <a:spcPct val="150000"/>
              </a:lnSpc>
            </a:pPr>
            <a:r>
              <a:rPr lang="en-US" sz="2000" b="1" dirty="0"/>
              <a:t>Title of the Symposium</a:t>
            </a:r>
            <a:r>
              <a:rPr lang="en-US" sz="2000" dirty="0"/>
              <a:t>: Innovations in Polymer Synthesis and Processing (tentative)</a:t>
            </a:r>
            <a:br>
              <a:rPr lang="en-US" sz="2000" dirty="0"/>
            </a:br>
            <a:r>
              <a:rPr lang="en-US" sz="2000" b="1" dirty="0"/>
              <a:t>Date and location</a:t>
            </a:r>
            <a:r>
              <a:rPr lang="en-US" sz="2000" dirty="0"/>
              <a:t>: June 27-30, 2027 (TBD exact date of session), Oregon State University, Corvallis, OR</a:t>
            </a:r>
            <a:br>
              <a:rPr lang="en-US" sz="2000" dirty="0"/>
            </a:br>
            <a:r>
              <a:rPr lang="en-US" sz="2000" b="1" dirty="0"/>
              <a:t>Organizing local section</a:t>
            </a:r>
            <a:r>
              <a:rPr lang="en-US" sz="2000" dirty="0"/>
              <a:t>: Northwest Regional</a:t>
            </a:r>
            <a:br>
              <a:rPr lang="en-US" sz="2000" dirty="0"/>
            </a:br>
            <a:r>
              <a:rPr lang="en-US" sz="2000" b="1" dirty="0"/>
              <a:t>Organizer</a:t>
            </a:r>
            <a:r>
              <a:rPr lang="en-US" sz="2000" dirty="0"/>
              <a:t>: Sophia Bailey</a:t>
            </a:r>
            <a:br>
              <a:rPr lang="en-US" sz="2000" dirty="0"/>
            </a:br>
            <a:r>
              <a:rPr lang="en-US" sz="2000" b="1" dirty="0"/>
              <a:t>Number of speakers (estimate)</a:t>
            </a:r>
            <a:r>
              <a:rPr lang="en-US" sz="2000" dirty="0"/>
              <a:t>:</a:t>
            </a:r>
            <a:r>
              <a:rPr lang="en-US" sz="2000" b="1" dirty="0"/>
              <a:t> </a:t>
            </a:r>
            <a:r>
              <a:rPr lang="en-US" sz="2000" dirty="0"/>
              <a:t>6-10</a:t>
            </a:r>
            <a:br>
              <a:rPr lang="en-US" sz="2000" dirty="0"/>
            </a:br>
            <a:r>
              <a:rPr lang="en-US" sz="2000" b="1" dirty="0"/>
              <a:t>Relevance to POLY</a:t>
            </a:r>
            <a:r>
              <a:rPr lang="en-US" sz="2000" dirty="0"/>
              <a:t>:  This session at ACS NORM 2027 will consist of invited (Chris Bates, Julia Kalow, Matt Golder, additional TBD) and abstract selected speakers highlighting their recent progress in the areas of polymer synthesis and processing.</a:t>
            </a:r>
            <a:br>
              <a:rPr lang="en-US" sz="2000" dirty="0"/>
            </a:br>
            <a:r>
              <a:rPr lang="en-US" sz="2000" dirty="0"/>
              <a:t>Any planned activities other than oral presentations: A student-centered networking event with invited POLY speakers.</a:t>
            </a:r>
          </a:p>
        </p:txBody>
      </p:sp>
    </p:spTree>
    <p:extLst>
      <p:ext uri="{BB962C8B-B14F-4D97-AF65-F5344CB8AC3E}">
        <p14:creationId xmlns:p14="http://schemas.microsoft.com/office/powerpoint/2010/main" val="22176942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ackground pattern&#10;&#10;Description automatically generated">
            <a:extLst>
              <a:ext uri="{FF2B5EF4-FFF2-40B4-BE49-F238E27FC236}">
                <a16:creationId xmlns:a16="http://schemas.microsoft.com/office/drawing/2014/main" id="{DECEE932-F7F4-04BA-F69D-3B69F6BE4A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692" y="225883"/>
            <a:ext cx="809584" cy="1172572"/>
          </a:xfrm>
          <a:prstGeom prst="rect">
            <a:avLst/>
          </a:prstGeom>
        </p:spPr>
      </p:pic>
      <p:sp>
        <p:nvSpPr>
          <p:cNvPr id="3" name="Text Placeholder 1">
            <a:extLst>
              <a:ext uri="{FF2B5EF4-FFF2-40B4-BE49-F238E27FC236}">
                <a16:creationId xmlns:a16="http://schemas.microsoft.com/office/drawing/2014/main" id="{7AFE4460-8FFC-1E63-61B8-71BB3AC796AB}"/>
              </a:ext>
            </a:extLst>
          </p:cNvPr>
          <p:cNvSpPr txBox="1">
            <a:spLocks/>
          </p:cNvSpPr>
          <p:nvPr/>
        </p:nvSpPr>
        <p:spPr>
          <a:xfrm>
            <a:off x="1230629" y="621097"/>
            <a:ext cx="10625138" cy="7032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latin typeface="+mj-lt"/>
              </a:rPr>
              <a:t>Charge of the Committee 2026</a:t>
            </a:r>
          </a:p>
        </p:txBody>
      </p:sp>
      <p:sp>
        <p:nvSpPr>
          <p:cNvPr id="4" name="TextBox 3">
            <a:extLst>
              <a:ext uri="{FF2B5EF4-FFF2-40B4-BE49-F238E27FC236}">
                <a16:creationId xmlns:a16="http://schemas.microsoft.com/office/drawing/2014/main" id="{1AC2D62D-140B-8E09-E520-8C09288D0765}"/>
              </a:ext>
            </a:extLst>
          </p:cNvPr>
          <p:cNvSpPr txBox="1"/>
          <p:nvPr/>
        </p:nvSpPr>
        <p:spPr>
          <a:xfrm>
            <a:off x="916464" y="1324359"/>
            <a:ext cx="10359072" cy="5047536"/>
          </a:xfrm>
          <a:prstGeom prst="rect">
            <a:avLst/>
          </a:prstGeom>
          <a:noFill/>
        </p:spPr>
        <p:txBody>
          <a:bodyPr wrap="square" rtlCol="0">
            <a:spAutoFit/>
          </a:bodyPr>
          <a:lstStyle/>
          <a:p>
            <a:pPr marL="9525" lvl="2">
              <a:spcAft>
                <a:spcPts val="600"/>
              </a:spcAft>
            </a:pPr>
            <a:r>
              <a:rPr lang="en-US" b="1" dirty="0">
                <a:solidFill>
                  <a:srgbClr val="C00000"/>
                </a:solidFill>
                <a:ea typeface="Calibri" panose="020F0502020204030204" pitchFamily="34" charset="0"/>
                <a:cs typeface="Times New Roman" panose="02020603050405020304" pitchFamily="18" charset="0"/>
              </a:rPr>
              <a:t>Ongoing Tasks</a:t>
            </a:r>
            <a:r>
              <a:rPr lang="en-US" dirty="0">
                <a:solidFill>
                  <a:srgbClr val="C00000"/>
                </a:solidFill>
                <a:ea typeface="Calibri" panose="020F0502020204030204" pitchFamily="34" charset="0"/>
                <a:cs typeface="Times New Roman" panose="02020603050405020304" pitchFamily="18" charset="0"/>
              </a:rPr>
              <a:t> </a:t>
            </a:r>
            <a:r>
              <a:rPr lang="en-US" dirty="0">
                <a:ea typeface="Calibri" panose="020F0502020204030204" pitchFamily="34" charset="0"/>
                <a:cs typeface="Times New Roman" panose="02020603050405020304" pitchFamily="18" charset="0"/>
              </a:rPr>
              <a:t>to </a:t>
            </a:r>
            <a:r>
              <a:rPr lang="en-US" dirty="0"/>
              <a:t>engage with the regional ACS meetings to expand benefits for our members and continue to improve our outreach beyond the national meetings</a:t>
            </a:r>
          </a:p>
          <a:p>
            <a:pPr marL="9525" lvl="2">
              <a:spcAft>
                <a:spcPts val="600"/>
              </a:spcAft>
            </a:pPr>
            <a:r>
              <a:rPr lang="en-US" b="1" dirty="0">
                <a:solidFill>
                  <a:srgbClr val="0432FF"/>
                </a:solidFill>
                <a:ea typeface="Calibri" panose="020F0502020204030204" pitchFamily="34" charset="0"/>
                <a:cs typeface="Times New Roman" panose="02020603050405020304" pitchFamily="18" charset="0"/>
              </a:rPr>
              <a:t>POLY Ambassadors</a:t>
            </a:r>
          </a:p>
          <a:p>
            <a:pPr marL="295275" lvl="2" indent="-285750">
              <a:spcAft>
                <a:spcPts val="600"/>
              </a:spcAft>
              <a:buFont typeface="Arial" panose="020B0604020202020204" pitchFamily="34" charset="0"/>
              <a:buChar char="•"/>
            </a:pPr>
            <a:r>
              <a:rPr lang="en-US" dirty="0">
                <a:ea typeface="Calibri" panose="020F0502020204030204" pitchFamily="34" charset="0"/>
                <a:cs typeface="Times New Roman" panose="02020603050405020304" pitchFamily="18" charset="0"/>
              </a:rPr>
              <a:t>Recruit meeting ambassadors – Reach out to meeting organizers, recruit among symposium organizers, and student event organizer</a:t>
            </a:r>
          </a:p>
          <a:p>
            <a:pPr marL="295275" lvl="2" indent="-285750">
              <a:spcAft>
                <a:spcPts val="600"/>
              </a:spcAft>
              <a:buFont typeface="Arial" panose="020B0604020202020204" pitchFamily="34" charset="0"/>
              <a:buChar char="•"/>
            </a:pPr>
            <a:r>
              <a:rPr lang="en-US" dirty="0">
                <a:ea typeface="Calibri" panose="020F0502020204030204" pitchFamily="34" charset="0"/>
                <a:cs typeface="Times New Roman" panose="02020603050405020304" pitchFamily="18" charset="0"/>
              </a:rPr>
              <a:t>Define goals and tasks for regional meeting ambassadors </a:t>
            </a:r>
          </a:p>
          <a:p>
            <a:pPr marL="295275" lvl="2" indent="-285750">
              <a:spcAft>
                <a:spcPts val="600"/>
              </a:spcAft>
              <a:buFont typeface="Arial" panose="020B0604020202020204" pitchFamily="34" charset="0"/>
              <a:buChar char="•"/>
            </a:pPr>
            <a:r>
              <a:rPr lang="en-US" dirty="0">
                <a:ea typeface="Calibri" panose="020F0502020204030204" pitchFamily="34" charset="0"/>
                <a:cs typeface="Times New Roman" panose="02020603050405020304" pitchFamily="18" charset="0"/>
              </a:rPr>
              <a:t>Order a</a:t>
            </a:r>
            <a:r>
              <a:rPr lang="en-US" dirty="0"/>
              <a:t>mbassador swag $250 (contact Kathy)</a:t>
            </a:r>
            <a:endParaRPr lang="en-US" dirty="0">
              <a:ea typeface="Calibri" panose="020F0502020204030204" pitchFamily="34" charset="0"/>
              <a:cs typeface="Times New Roman" panose="02020603050405020304" pitchFamily="18" charset="0"/>
            </a:endParaRPr>
          </a:p>
          <a:p>
            <a:pPr marL="9525" lvl="2">
              <a:spcAft>
                <a:spcPts val="600"/>
              </a:spcAft>
            </a:pPr>
            <a:r>
              <a:rPr lang="en-US" b="1" dirty="0">
                <a:solidFill>
                  <a:srgbClr val="C00000"/>
                </a:solidFill>
                <a:ea typeface="Calibri" panose="020F0502020204030204" pitchFamily="34" charset="0"/>
                <a:cs typeface="Times New Roman" panose="02020603050405020304" pitchFamily="18" charset="0"/>
              </a:rPr>
              <a:t>Student Engagement</a:t>
            </a:r>
            <a:endParaRPr lang="en-US" dirty="0">
              <a:solidFill>
                <a:srgbClr val="C00000"/>
              </a:solidFill>
              <a:ea typeface="Calibri" panose="020F0502020204030204" pitchFamily="34" charset="0"/>
              <a:cs typeface="Times New Roman" panose="02020603050405020304" pitchFamily="18" charset="0"/>
            </a:endParaRPr>
          </a:p>
          <a:p>
            <a:pPr marL="295275" lvl="2" indent="-285750">
              <a:spcAft>
                <a:spcPts val="600"/>
              </a:spcAft>
              <a:buFont typeface="Arial" panose="020B0604020202020204" pitchFamily="34" charset="0"/>
              <a:buChar char="•"/>
            </a:pPr>
            <a:r>
              <a:rPr lang="en-US" dirty="0">
                <a:ea typeface="Calibri" panose="020F0502020204030204" pitchFamily="34" charset="0"/>
                <a:cs typeface="Times New Roman" panose="02020603050405020304" pitchFamily="18" charset="0"/>
              </a:rPr>
              <a:t>Facilitate student activities at regional meetings – </a:t>
            </a:r>
            <a:r>
              <a:rPr lang="en-US" dirty="0"/>
              <a:t>travel fund for student ambassadors to travel to regional meetings is available</a:t>
            </a:r>
          </a:p>
          <a:p>
            <a:pPr marL="295275" lvl="2" indent="-285750">
              <a:spcAft>
                <a:spcPts val="600"/>
              </a:spcAft>
              <a:buFont typeface="Arial" panose="020B0604020202020204" pitchFamily="34" charset="0"/>
              <a:buChar char="•"/>
            </a:pPr>
            <a:r>
              <a:rPr lang="en-US" dirty="0">
                <a:ea typeface="Calibri" panose="020F0502020204030204" pitchFamily="34" charset="0"/>
                <a:cs typeface="Times New Roman" panose="02020603050405020304" pitchFamily="18" charset="0"/>
              </a:rPr>
              <a:t>Contacting symposium organizer and student chapter advisors about student participation – support for student organized activities is available</a:t>
            </a:r>
          </a:p>
          <a:p>
            <a:pPr marL="9525" lvl="2">
              <a:spcAft>
                <a:spcPts val="600"/>
              </a:spcAft>
            </a:pPr>
            <a:r>
              <a:rPr lang="en-US" b="1" dirty="0">
                <a:solidFill>
                  <a:srgbClr val="0432FF"/>
                </a:solidFill>
                <a:ea typeface="Calibri" panose="020F0502020204030204" pitchFamily="34" charset="0"/>
                <a:cs typeface="Times New Roman" panose="02020603050405020304" pitchFamily="18" charset="0"/>
              </a:rPr>
              <a:t>Advertising</a:t>
            </a:r>
            <a:endParaRPr lang="en-US" dirty="0">
              <a:ea typeface="Calibri" panose="020F0502020204030204" pitchFamily="34" charset="0"/>
              <a:cs typeface="Times New Roman" panose="02020603050405020304" pitchFamily="18" charset="0"/>
            </a:endParaRPr>
          </a:p>
          <a:p>
            <a:pPr marL="295275" lvl="2" indent="-285750">
              <a:spcAft>
                <a:spcPts val="600"/>
              </a:spcAft>
              <a:buFont typeface="Arial" panose="020B0604020202020204" pitchFamily="34" charset="0"/>
              <a:buChar char="•"/>
            </a:pPr>
            <a:r>
              <a:rPr lang="en-US" dirty="0">
                <a:ea typeface="Calibri" panose="020F0502020204030204" pitchFamily="34" charset="0"/>
                <a:cs typeface="Times New Roman" panose="02020603050405020304" pitchFamily="18" charset="0"/>
              </a:rPr>
              <a:t>Post the symposia information on POLY website</a:t>
            </a:r>
          </a:p>
          <a:p>
            <a:pPr marL="295275" lvl="2" indent="-285750">
              <a:spcAft>
                <a:spcPts val="600"/>
              </a:spcAft>
              <a:buFont typeface="Arial" panose="020B0604020202020204" pitchFamily="34" charset="0"/>
              <a:buChar char="•"/>
            </a:pPr>
            <a:r>
              <a:rPr lang="en-US" dirty="0">
                <a:ea typeface="Calibri" panose="020F0502020204030204" pitchFamily="34" charset="0"/>
                <a:cs typeface="Times New Roman" panose="02020603050405020304" pitchFamily="18" charset="0"/>
              </a:rPr>
              <a:t>Encourage the symposium organizers to email the POLY list to advertise for their symposia</a:t>
            </a:r>
          </a:p>
        </p:txBody>
      </p:sp>
      <p:pic>
        <p:nvPicPr>
          <p:cNvPr id="5" name="Picture 4">
            <a:extLst>
              <a:ext uri="{FF2B5EF4-FFF2-40B4-BE49-F238E27FC236}">
                <a16:creationId xmlns:a16="http://schemas.microsoft.com/office/drawing/2014/main" id="{3F5957C2-F4CD-6E13-599D-0E263873039F}"/>
              </a:ext>
            </a:extLst>
          </p:cNvPr>
          <p:cNvPicPr>
            <a:picLocks noChangeAspect="1"/>
          </p:cNvPicPr>
          <p:nvPr/>
        </p:nvPicPr>
        <p:blipFill>
          <a:blip r:embed="rId3"/>
          <a:stretch>
            <a:fillRect/>
          </a:stretch>
        </p:blipFill>
        <p:spPr>
          <a:xfrm>
            <a:off x="7074620" y="2650651"/>
            <a:ext cx="1605146" cy="1358642"/>
          </a:xfrm>
          <a:prstGeom prst="rect">
            <a:avLst/>
          </a:prstGeom>
        </p:spPr>
      </p:pic>
    </p:spTree>
    <p:extLst>
      <p:ext uri="{BB962C8B-B14F-4D97-AF65-F5344CB8AC3E}">
        <p14:creationId xmlns:p14="http://schemas.microsoft.com/office/powerpoint/2010/main" val="3776288190"/>
      </p:ext>
    </p:extLst>
  </p:cSld>
  <p:clrMapOvr>
    <a:masterClrMapping/>
  </p:clrMapOvr>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Custom Design">
  <a:themeElements>
    <a:clrScheme name="ACS FALL 2025">
      <a:dk1>
        <a:sysClr val="windowText" lastClr="000000"/>
      </a:dk1>
      <a:lt1>
        <a:sysClr val="window" lastClr="FFFFFF"/>
      </a:lt1>
      <a:dk2>
        <a:srgbClr val="0E2841"/>
      </a:dk2>
      <a:lt2>
        <a:srgbClr val="E8E8E8"/>
      </a:lt2>
      <a:accent1>
        <a:srgbClr val="0039A6"/>
      </a:accent1>
      <a:accent2>
        <a:srgbClr val="FDC82F"/>
      </a:accent2>
      <a:accent3>
        <a:srgbClr val="00A3E0"/>
      </a:accent3>
      <a:accent4>
        <a:srgbClr val="00BFB3"/>
      </a:accent4>
      <a:accent5>
        <a:srgbClr val="E57200"/>
      </a:accent5>
      <a:accent6>
        <a:srgbClr val="658D1B"/>
      </a:accent6>
      <a:hlink>
        <a:srgbClr val="467886"/>
      </a:hlink>
      <a:folHlink>
        <a:srgbClr val="DA291C"/>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569</TotalTime>
  <Words>661</Words>
  <Application>Microsoft Macintosh PowerPoint</Application>
  <PresentationFormat>Widescreen</PresentationFormat>
  <Paragraphs>66</Paragraphs>
  <Slides>6</Slides>
  <Notes>0</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6</vt:i4>
      </vt:variant>
    </vt:vector>
  </HeadingPairs>
  <TitlesOfParts>
    <vt:vector size="15" baseType="lpstr">
      <vt:lpstr>Aptos</vt:lpstr>
      <vt:lpstr>Aptos Display</vt:lpstr>
      <vt:lpstr>Arial</vt:lpstr>
      <vt:lpstr>Calibri</vt:lpstr>
      <vt:lpstr>Wingdings</vt:lpstr>
      <vt:lpstr>1_Custom Design</vt:lpstr>
      <vt:lpstr>4_Custom Design</vt:lpstr>
      <vt:lpstr>2_Custom Design</vt:lpstr>
      <vt:lpstr>Custom Design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 Schafer</dc:creator>
  <cp:lastModifiedBy>Ying Yang</cp:lastModifiedBy>
  <cp:revision>50</cp:revision>
  <dcterms:created xsi:type="dcterms:W3CDTF">2021-02-09T21:21:47Z</dcterms:created>
  <dcterms:modified xsi:type="dcterms:W3CDTF">2026-08-21T17:14:41Z</dcterms:modified>
</cp:coreProperties>
</file>