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7"/>
  </p:notesMasterIdLst>
  <p:sldIdLst>
    <p:sldId id="753" r:id="rId4"/>
    <p:sldId id="769" r:id="rId5"/>
    <p:sldId id="7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6301"/>
  </p:normalViewPr>
  <p:slideViewPr>
    <p:cSldViewPr snapToGrid="0">
      <p:cViewPr varScale="1">
        <p:scale>
          <a:sx n="122" d="100"/>
          <a:sy n="122" d="100"/>
        </p:scale>
        <p:origin x="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Van zee" userId="0a668dce-e9a7-40fc-83d3-33d3aa672cc6" providerId="ADAL" clId="{072031B8-63FF-4393-BFF0-43A5D99B42BC}"/>
    <pc:docChg chg="undo custSel addSld delSld modSld sldOrd">
      <pc:chgData name="Nicholas Van zee" userId="0a668dce-e9a7-40fc-83d3-33d3aa672cc6" providerId="ADAL" clId="{072031B8-63FF-4393-BFF0-43A5D99B42BC}" dt="2026-08-13T13:51:17.120" v="1730" actId="47"/>
      <pc:docMkLst>
        <pc:docMk/>
      </pc:docMkLst>
      <pc:sldChg chg="modSp mod">
        <pc:chgData name="Nicholas Van zee" userId="0a668dce-e9a7-40fc-83d3-33d3aa672cc6" providerId="ADAL" clId="{072031B8-63FF-4393-BFF0-43A5D99B42BC}" dt="2026-08-13T08:36:17.322" v="58" actId="20577"/>
        <pc:sldMkLst>
          <pc:docMk/>
          <pc:sldMk cId="3361143814" sldId="753"/>
        </pc:sldMkLst>
        <pc:spChg chg="mod">
          <ac:chgData name="Nicholas Van zee" userId="0a668dce-e9a7-40fc-83d3-33d3aa672cc6" providerId="ADAL" clId="{072031B8-63FF-4393-BFF0-43A5D99B42BC}" dt="2026-08-13T08:36:17.322" v="58" actId="20577"/>
          <ac:spMkLst>
            <pc:docMk/>
            <pc:sldMk cId="3361143814" sldId="753"/>
            <ac:spMk id="2" creationId="{8891964A-4A54-B2D7-2E1B-D0294AFBA5E8}"/>
          </ac:spMkLst>
        </pc:spChg>
      </pc:sldChg>
      <pc:sldChg chg="modSp add mod">
        <pc:chgData name="Nicholas Van zee" userId="0a668dce-e9a7-40fc-83d3-33d3aa672cc6" providerId="ADAL" clId="{072031B8-63FF-4393-BFF0-43A5D99B42BC}" dt="2026-08-13T13:49:53.389" v="1691" actId="20577"/>
        <pc:sldMkLst>
          <pc:docMk/>
          <pc:sldMk cId="4256820979" sldId="769"/>
        </pc:sldMkLst>
        <pc:spChg chg="mod">
          <ac:chgData name="Nicholas Van zee" userId="0a668dce-e9a7-40fc-83d3-33d3aa672cc6" providerId="ADAL" clId="{072031B8-63FF-4393-BFF0-43A5D99B42BC}" dt="2026-08-13T13:49:53.389" v="1691" actId="20577"/>
          <ac:spMkLst>
            <pc:docMk/>
            <pc:sldMk cId="4256820979" sldId="769"/>
            <ac:spMk id="4" creationId="{52E2B03B-3C3A-9FED-389A-62354BF715B3}"/>
          </ac:spMkLst>
        </pc:spChg>
      </pc:sldChg>
      <pc:sldChg chg="modSp add mod">
        <pc:chgData name="Nicholas Van zee" userId="0a668dce-e9a7-40fc-83d3-33d3aa672cc6" providerId="ADAL" clId="{072031B8-63FF-4393-BFF0-43A5D99B42BC}" dt="2026-08-13T13:51:10.540" v="1729" actId="20577"/>
        <pc:sldMkLst>
          <pc:docMk/>
          <pc:sldMk cId="349198584" sldId="770"/>
        </pc:sldMkLst>
        <pc:spChg chg="mod">
          <ac:chgData name="Nicholas Van zee" userId="0a668dce-e9a7-40fc-83d3-33d3aa672cc6" providerId="ADAL" clId="{072031B8-63FF-4393-BFF0-43A5D99B42BC}" dt="2026-08-13T13:51:10.540" v="1729" actId="20577"/>
          <ac:spMkLst>
            <pc:docMk/>
            <pc:sldMk cId="349198584" sldId="770"/>
            <ac:spMk id="4" creationId="{FD280715-B676-7994-9D17-A0131D15BC8E}"/>
          </ac:spMkLst>
        </pc:spChg>
      </pc:sldChg>
    </pc:docChg>
  </pc:docChgLst>
  <pc:docChgLst>
    <pc:chgData name="Tayler Hebner" userId="e3ff215f-22af-413a-b172-28d3b0b494d3" providerId="ADAL" clId="{AAF28E97-3511-5C00-B3C2-21A8E623DCAA}"/>
    <pc:docChg chg="modSld">
      <pc:chgData name="Tayler Hebner" userId="e3ff215f-22af-413a-b172-28d3b0b494d3" providerId="ADAL" clId="{AAF28E97-3511-5C00-B3C2-21A8E623DCAA}" dt="2026-08-17T10:35:01.794" v="51" actId="20577"/>
      <pc:docMkLst>
        <pc:docMk/>
      </pc:docMkLst>
      <pc:sldChg chg="modSp mod">
        <pc:chgData name="Tayler Hebner" userId="e3ff215f-22af-413a-b172-28d3b0b494d3" providerId="ADAL" clId="{AAF28E97-3511-5C00-B3C2-21A8E623DCAA}" dt="2026-08-13T15:29:35.430" v="2" actId="20577"/>
        <pc:sldMkLst>
          <pc:docMk/>
          <pc:sldMk cId="4256820979" sldId="769"/>
        </pc:sldMkLst>
        <pc:spChg chg="mod">
          <ac:chgData name="Tayler Hebner" userId="e3ff215f-22af-413a-b172-28d3b0b494d3" providerId="ADAL" clId="{AAF28E97-3511-5C00-B3C2-21A8E623DCAA}" dt="2026-08-13T15:29:35.430" v="2" actId="20577"/>
          <ac:spMkLst>
            <pc:docMk/>
            <pc:sldMk cId="4256820979" sldId="769"/>
            <ac:spMk id="4" creationId="{52E2B03B-3C3A-9FED-389A-62354BF715B3}"/>
          </ac:spMkLst>
        </pc:spChg>
      </pc:sldChg>
      <pc:sldChg chg="modSp mod">
        <pc:chgData name="Tayler Hebner" userId="e3ff215f-22af-413a-b172-28d3b0b494d3" providerId="ADAL" clId="{AAF28E97-3511-5C00-B3C2-21A8E623DCAA}" dt="2026-08-17T10:35:01.794" v="51" actId="20577"/>
        <pc:sldMkLst>
          <pc:docMk/>
          <pc:sldMk cId="349198584" sldId="770"/>
        </pc:sldMkLst>
        <pc:spChg chg="mod">
          <ac:chgData name="Tayler Hebner" userId="e3ff215f-22af-413a-b172-28d3b0b494d3" providerId="ADAL" clId="{AAF28E97-3511-5C00-B3C2-21A8E623DCAA}" dt="2026-08-17T10:35:01.794" v="51" actId="20577"/>
          <ac:spMkLst>
            <pc:docMk/>
            <pc:sldMk cId="349198584" sldId="770"/>
            <ac:spMk id="4" creationId="{FD280715-B676-7994-9D17-A0131D15BC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8B00B-C305-42F9-91A5-DE2237EE1BC3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EE932-CE78-4C02-BD86-F3B256A46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77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3D578-4453-47EB-675A-DE35B538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B1225E-6669-D44F-6B68-BDA0825F4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8163" y="677863"/>
            <a:ext cx="6027737" cy="3390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FA9A4F-A3B7-0D37-2D0E-C32799327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B44C4-1F3D-DA54-80D4-A41F498A63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771BED-391F-452D-BD01-7141883267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70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7E975-2240-8F60-67C0-FE592D234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59172F-990A-A960-1D66-7A0188E33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8163" y="677863"/>
            <a:ext cx="6027737" cy="3390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3EFD58-8889-81E0-5997-3B1E57C0C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C530A-005D-28EE-39A7-4B029E07DE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771BED-391F-452D-BD01-7141883267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4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613A-8BD6-881B-11BF-23BD643F2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ABF13-B63A-8857-97FA-89B73DDFC4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8163" y="677863"/>
            <a:ext cx="6027737" cy="3390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23DE6-3A05-E989-179A-492F4D163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7A737-F6EA-EB72-8900-46D377D4B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771BED-391F-452D-BD01-7141883267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135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3B3B-85C2-0F46-5C9E-A9F5FF849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5F57E-D3EF-7F68-1753-610FAA2FE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1EFEF-4B9D-7CCC-FDB4-819049FE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0294C-9C51-D5AF-9BD3-D42F39582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CB02C-E9C7-7192-3D26-D598E1ECA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8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C8E2-F311-E561-C7F0-7E189F9C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9B0B5-93F1-092C-5E60-4DF19CB7F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E56EF-C7CC-31F4-2B89-56917878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ED78D-DB84-A549-44CF-1A53AE08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399BE-A9CE-B522-D694-9A71D0B6C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99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9C3188-A44F-3029-565B-DE85E9E55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C6B47-1FA9-8D4F-85B7-215A25FFD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08A18-718E-BE16-D60C-09190C4A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45C9E-E5F6-9805-DD55-FF9E73BA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31331-293B-DF56-955F-FC7C6BC9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32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5245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62732" y="2355850"/>
            <a:ext cx="10253485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717464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7194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560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9819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3508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119796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7097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EE5B2-922D-4AB4-DB28-96AE245D8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206F4-EE58-D576-3404-C87C85E82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14C1-B81A-353E-E1F6-79EBEF1F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C4E8C-3DBC-03E6-6555-2CB6B217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47406-563D-C6CE-2043-427AF4CF9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52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20912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96706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42686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62732" y="2355850"/>
            <a:ext cx="10253485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3472373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21359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721601" y="6405564"/>
            <a:ext cx="4059767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10326"/>
            <a:ext cx="4775200" cy="36671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91200" y="1039814"/>
            <a:ext cx="609600" cy="4413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59202C9-3463-46C8-9585-4AECF1DF6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742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139D-1790-479F-B0D5-046F41276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12834-99B8-4C9B-BFD4-6E3CE9EEB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480ED-515B-47CC-9462-056F0B3F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018F6-A713-4139-A251-680474724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31258-A1D2-4430-B517-A2DF139B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1821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463E-F00E-4CE6-9B0F-81704216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24E00-1531-42E4-A39E-7C84FF1A9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703E2-56D5-4972-92A4-F1C86821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76AC3-B1F5-4678-8CD3-7D2490D0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6903B-323C-47F0-8FBC-D816651B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44871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84BAE-1C35-41ED-9F51-4DF65122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4C16E-E661-4240-9DEB-3FFF2D467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A8ABC-4CCF-44D8-A399-BEF0A523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8BAE7-15EA-4FB0-88C8-C604201C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C2303-1C57-4B4E-9007-A1691503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735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EC0D-CD42-4C2B-ADA8-67DA4BDAC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7151F-233D-443C-AE76-7A4ADA660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CE40A5-7CE7-44E9-B2F8-055DA31D3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59765-328E-4247-8F11-AB08C79C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AF235-67ED-4E2C-9A00-8CFE20FCA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7A2FF-DB30-4270-8320-389DFBEB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5793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EE03-37AB-4332-B197-51FBAFDC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34D4B-1D0B-4B7D-8B3B-5C66110E7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9C142-4AD1-4C4B-8A69-6E50C8E5B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C2F60-0421-457C-AFDC-51546469A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369A1D-A850-4D3C-8225-1AF777D79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EEDE88-B178-4C29-B56E-3A2D8AAE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8789D2-9A27-4939-B90E-6A64CE1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D6F03-EC60-4CCD-8F00-A740105C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7435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EFFFC-6D8D-50EB-F178-66CA1F504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0FE6D-1F59-87FB-D877-EBB5C96BE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831A-62F8-2617-557B-0EF2D599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BC5AC-0ECE-85C6-02FE-75B59E4CE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2A564-FB32-F014-97F3-9EB5766A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78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1A1D-6E41-4A02-B6A6-AAABB6D0C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DC7D1E-FA1A-4CA2-906B-210B88523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48C385-ACD0-4B88-99E9-F48BE6F6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204D2-0695-4FEF-8981-D46290449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9118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89A7A-4747-4D87-9A55-8495F0281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8FF52-2F1A-4AD6-92D6-61714A85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C4628-931E-4F26-93D7-C7C1E8E1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0913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3F8EA-FAF6-4EB4-896D-1BBAC55CF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C928C-504D-4AFB-A097-CEB737D6F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0E3E2-A4A2-4F48-BD24-7CC5F0C5E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0080F-8943-43C9-B8BF-E405D2041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91CCA-5BAD-4EB3-9468-9310A45C8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1042F-F4A9-4353-A720-E1BD226C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43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FB94-0839-4E17-8AE4-BC25BDEB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AABC4E-CE35-4183-8A91-92D5ACD75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A5C87-53F3-434A-9F9F-35D051FEE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E7121-5596-48FF-B933-C9FDA3C05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33463-D93F-4C45-8B60-5F9CF7EC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2CD36-FEFD-4CF2-837F-45C33779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37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A6319-0C78-4A9A-806D-177CA88E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4C3F0-7EAD-4366-A437-D15522CAB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87B3F-4B6A-4E96-A6CB-2EC9A2BB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6BA1C-90E5-4EDB-93E1-9C911D2B0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B42E4-FBE6-4B4A-ACC2-AF9879C7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15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DF3B07-63BE-42FD-85EF-8B7F214A8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6E8CD8-8170-4ABC-AACF-0B150E2A3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A867B-C877-4DF2-AEF3-B3C03555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FAD6D-6C28-4CF0-97AB-57630D91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7A225-DFCB-4417-94D5-960FA5EC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1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BF831-7C13-6A51-D6BC-1DFE7FBE0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DB8BB-8629-5FD2-6C15-80E01C824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37876C-9CDF-8597-B713-9B298DBF6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17F06-C3E7-BCE8-58C3-FDAA50D7F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C3239-E0EA-C54B-2B95-B593FDCF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C0099-267E-040F-BA68-80B394F93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6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34BC7-AF87-C040-E1F5-5D17584E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EE688-A45C-CC93-F97F-9B34AD0FE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1640A-D794-68D8-25BE-D104581D2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2FF783-A9D8-752D-2857-760142D8AB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6EA9E8-828B-038E-BCA4-6F7FC4A01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D9A5FA-37BC-0031-2BB1-1D498595C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B6E7A2-1DD7-9024-D3AE-B866A6BB3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CABDB-35F0-F876-A4A4-7F25FA27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7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DD839-D228-1644-BF30-1E8F0701D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BB51C-25A3-BE61-6288-BB57C195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1C437-F9E9-7261-8515-A2D5064E6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F132DA-41EE-E218-BBF8-0C85E570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6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6C9D6-34F9-AD65-2824-256547CA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820355-D652-1583-8BCA-E97DE449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58442-099F-C454-977D-344A3A027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54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0108D-A602-A014-378C-BF87499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57F1F-C90C-F8FA-8582-749059444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E8CD1C-D80D-A5DD-5778-77FBE9458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B187B-4181-31BA-84E8-80D16B8F4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7061C-A05E-C53E-44DE-D9EA9230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13157-92F5-A421-D15A-BBAC5265D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8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5F62-63E8-DF00-3977-852DE4ABE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788973-904A-755B-FF67-7589C2D103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BB862-B1F3-77BE-4231-DABDAF765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E9309-8703-1B1E-2D76-FCBC9E0F0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344EC-F0C0-76DB-CF9E-9EFE8B1C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D7A91-EFB3-F7CA-FCF4-88D8DA57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7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9121F4-FBA7-C199-BA19-F9E7E3BC3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8331C-22E9-41DD-AE20-212D8BCA7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E2814-69FF-63F7-5435-41250B71B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B1232D-F685-2B4C-861F-06E8DC9A3DD0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1ECE0-8A1C-9AFC-13AB-6D91F35295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2812F-7EB2-CD24-7AD5-907E7E1BF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44EAC5-2B29-7C4F-B347-7BE98C6DC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5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8"/>
            <a:ext cx="11176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1412875"/>
            <a:ext cx="11176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690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/>
  </p:transition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EC9CD-EE34-4C63-BE18-D668F329B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4ECA0-BCAC-4A20-97DC-9EAB71AC8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76629-C04E-4C10-B3AC-E360B4725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51474-923C-4517-88F2-4269A9BB07D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8BADB-1808-49D8-8714-05DC50E71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42243-6007-4BA4-908B-53615F49E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B2DE8-144D-40FC-9EB5-27727F5B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6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E0BBB-AC6E-187F-BA8C-D411D7A0D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7D3337F-944A-C71D-58FD-896D6EA4B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" y="5600401"/>
            <a:ext cx="809584" cy="11725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C6C938-8ED9-80C9-1C49-C7EF79979FF3}"/>
              </a:ext>
            </a:extLst>
          </p:cNvPr>
          <p:cNvSpPr txBox="1"/>
          <p:nvPr/>
        </p:nvSpPr>
        <p:spPr>
          <a:xfrm>
            <a:off x="408161" y="6487483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American Chemical Society Division of Polymer Chemistry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621B7F-DA11-DE39-5AB9-DBDCF889111F}"/>
              </a:ext>
            </a:extLst>
          </p:cNvPr>
          <p:cNvCxnSpPr>
            <a:cxnSpLocks/>
          </p:cNvCxnSpPr>
          <p:nvPr/>
        </p:nvCxnSpPr>
        <p:spPr>
          <a:xfrm>
            <a:off x="503651" y="6487483"/>
            <a:ext cx="1150050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85FA74D-D399-EBCA-7144-6DF21B60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04" y="130630"/>
            <a:ext cx="10515600" cy="7299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Publicity/Communications Team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74EFA5-70AB-189E-E195-4593E7583861}"/>
              </a:ext>
            </a:extLst>
          </p:cNvPr>
          <p:cNvCxnSpPr>
            <a:cxnSpLocks/>
          </p:cNvCxnSpPr>
          <p:nvPr/>
        </p:nvCxnSpPr>
        <p:spPr>
          <a:xfrm>
            <a:off x="243840" y="852201"/>
            <a:ext cx="1170432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891964A-4A54-B2D7-2E1B-D0294AFBA5E8}"/>
              </a:ext>
            </a:extLst>
          </p:cNvPr>
          <p:cNvSpPr txBox="1"/>
          <p:nvPr/>
        </p:nvSpPr>
        <p:spPr>
          <a:xfrm>
            <a:off x="807308" y="1305433"/>
            <a:ext cx="11058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2026 Chair: Nick Van Zee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(University of Manchester,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nicholas.vanzee@manchester.ac.uk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Members: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Kaden Stevens (University of Florida)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Ashleigh Dahlstrom (Polymer Chemistry Innovations Inc.)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1923E3-B68E-A002-4F65-DEDDDFECFE2B}"/>
              </a:ext>
            </a:extLst>
          </p:cNvPr>
          <p:cNvSpPr txBox="1"/>
          <p:nvPr/>
        </p:nvSpPr>
        <p:spPr>
          <a:xfrm>
            <a:off x="1047182" y="4066988"/>
            <a:ext cx="100976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 are actively looking for new members for this committee!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Postdocs strongly encouraged to participate, and we would love more engagement from industry 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you have suggestions, please reach out to Tayler/Nick. </a:t>
            </a:r>
          </a:p>
        </p:txBody>
      </p:sp>
    </p:spTree>
    <p:extLst>
      <p:ext uri="{BB962C8B-B14F-4D97-AF65-F5344CB8AC3E}">
        <p14:creationId xmlns:p14="http://schemas.microsoft.com/office/powerpoint/2010/main" val="336114381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56A1F-7856-16D6-942F-CA18A9080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E49F3A3-48A6-6483-2989-EE07F6611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" y="5600401"/>
            <a:ext cx="809584" cy="11725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6B4367-46B3-7DDB-3D5C-E4BE59966AD3}"/>
              </a:ext>
            </a:extLst>
          </p:cNvPr>
          <p:cNvSpPr txBox="1"/>
          <p:nvPr/>
        </p:nvSpPr>
        <p:spPr>
          <a:xfrm>
            <a:off x="408161" y="6487483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American Chemical Society Division of Polymer Chemistry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FB6BFF-807E-AD1E-DCAA-4CF17F532100}"/>
              </a:ext>
            </a:extLst>
          </p:cNvPr>
          <p:cNvCxnSpPr>
            <a:cxnSpLocks/>
          </p:cNvCxnSpPr>
          <p:nvPr/>
        </p:nvCxnSpPr>
        <p:spPr>
          <a:xfrm>
            <a:off x="503651" y="6487483"/>
            <a:ext cx="1150050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B0042B0F-C342-1AC1-4FF3-9667A466E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04" y="130630"/>
            <a:ext cx="10515600" cy="729962"/>
          </a:xfrm>
        </p:spPr>
        <p:txBody>
          <a:bodyPr/>
          <a:lstStyle/>
          <a:p>
            <a:r>
              <a:rPr lang="en-US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 Strategy Update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793E56-8087-7447-806A-F7763B3D5292}"/>
              </a:ext>
            </a:extLst>
          </p:cNvPr>
          <p:cNvCxnSpPr>
            <a:cxnSpLocks/>
          </p:cNvCxnSpPr>
          <p:nvPr/>
        </p:nvCxnSpPr>
        <p:spPr>
          <a:xfrm>
            <a:off x="243840" y="852201"/>
            <a:ext cx="1170432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2E2B03B-3C3A-9FED-389A-62354BF715B3}"/>
              </a:ext>
            </a:extLst>
          </p:cNvPr>
          <p:cNvSpPr txBox="1"/>
          <p:nvPr/>
        </p:nvSpPr>
        <p:spPr>
          <a:xfrm>
            <a:off x="503651" y="1038841"/>
            <a:ext cx="10856053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POLY 75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anniversary initiatives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Tell your POLY story” LinkedIn series (Led by Derek and Tayler)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Goal: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sharing individual “stories” from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excomm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committee members, and general members of POLY to (1) celebrate engagement in the division and impact on careers over time and (2) de-mystify the process and benefits of getting involved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Results so far: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14 participants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296 reactions and 23 reposts on LinkedIn</a:t>
            </a:r>
          </a:p>
          <a:p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Looking for Graphic Design Specialist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Design and build reusable templates that streamline how the POLY communicates with its members across multiple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Position suitable for student or freelancer who is interested in expanding their portfolio and getting involved with POLY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Compensation: $5000 (using POLY Communications Interactions Grant)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Please contact Tayler Hebner (thebner@purdue.edu) and Nichoals Van Zee (nicholas.vanzee@manchester.ac.uk) if you or someone you know is interested!</a:t>
            </a:r>
          </a:p>
        </p:txBody>
      </p:sp>
    </p:spTree>
    <p:extLst>
      <p:ext uri="{BB962C8B-B14F-4D97-AF65-F5344CB8AC3E}">
        <p14:creationId xmlns:p14="http://schemas.microsoft.com/office/powerpoint/2010/main" val="425682097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471A5-273E-685C-A7CC-A0B8B8325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CA43CE5-9265-CB65-4CF4-110A0E6F6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" y="5600401"/>
            <a:ext cx="809584" cy="11725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664F8F-C4E8-5D81-E5B7-0A74C38B8D8B}"/>
              </a:ext>
            </a:extLst>
          </p:cNvPr>
          <p:cNvSpPr txBox="1"/>
          <p:nvPr/>
        </p:nvSpPr>
        <p:spPr>
          <a:xfrm>
            <a:off x="408161" y="6487483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American Chemical Society Division of Polymer Chemistry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ACD532-2DDB-82E2-7088-93D1E24EFA63}"/>
              </a:ext>
            </a:extLst>
          </p:cNvPr>
          <p:cNvCxnSpPr>
            <a:cxnSpLocks/>
          </p:cNvCxnSpPr>
          <p:nvPr/>
        </p:nvCxnSpPr>
        <p:spPr>
          <a:xfrm>
            <a:off x="503651" y="6487483"/>
            <a:ext cx="1150050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AA866DF-2B91-E727-0705-51E395D4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04" y="130630"/>
            <a:ext cx="10515600" cy="729962"/>
          </a:xfrm>
        </p:spPr>
        <p:txBody>
          <a:bodyPr/>
          <a:lstStyle/>
          <a:p>
            <a:r>
              <a:rPr lang="en-US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 Strategy Update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EDFBEF-B598-CAEB-2727-55CD40CB975E}"/>
              </a:ext>
            </a:extLst>
          </p:cNvPr>
          <p:cNvCxnSpPr>
            <a:cxnSpLocks/>
          </p:cNvCxnSpPr>
          <p:nvPr/>
        </p:nvCxnSpPr>
        <p:spPr>
          <a:xfrm>
            <a:off x="243840" y="852201"/>
            <a:ext cx="1170432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D280715-B676-7994-9D17-A0131D15BC8E}"/>
              </a:ext>
            </a:extLst>
          </p:cNvPr>
          <p:cNvSpPr txBox="1"/>
          <p:nvPr/>
        </p:nvSpPr>
        <p:spPr>
          <a:xfrm>
            <a:off x="503651" y="1038841"/>
            <a:ext cx="10856053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ACS COMM Enhancement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Consultation service provided by ACS to help with web design, social media and newsletters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Main concerns/goals/priorities: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Modernization of POLY website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Better communication with local/regional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ACS sections and student sections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Alternatives to Constant Contact?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Any other points to bring up?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Please let Tayler or Nick know if you have any ideas or recommendations for better communicating with members!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858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itle of Presentation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10491</TotalTime>
  <Words>348</Words>
  <Application>Microsoft Macintosh PowerPoint</Application>
  <PresentationFormat>Widescreen</PresentationFormat>
  <Paragraphs>42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Wingdings</vt:lpstr>
      <vt:lpstr>Office Theme</vt:lpstr>
      <vt:lpstr>Title of Presentation</vt:lpstr>
      <vt:lpstr>Office Theme</vt:lpstr>
      <vt:lpstr>Publicity/Communications Team</vt:lpstr>
      <vt:lpstr>Communications Strategy Update</vt:lpstr>
      <vt:lpstr>Communications Strategy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Black, Carlee</dc:creator>
  <cp:lastModifiedBy>Tayler Hebner</cp:lastModifiedBy>
  <cp:revision>12</cp:revision>
  <dcterms:created xsi:type="dcterms:W3CDTF">2022-01-05T19:55:31Z</dcterms:created>
  <dcterms:modified xsi:type="dcterms:W3CDTF">2026-08-17T10:35:03Z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2025-01-23T16:39:03Z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3c17c734-7ac8-44c4-bef3-4a15c0608788</vt:lpwstr>
  </property>
  <property fmtid="{D5CDD505-2E9C-101B-9397-08002B2CF9AE}" pid="8" name="MSIP_Label_4044bd30-2ed7-4c9d-9d12-46200872a97b_ContentBits">
    <vt:lpwstr>0</vt:lpwstr>
  </property>
</Properties>
</file>